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E7992-7127-2E48-BE91-F919A5892124}" v="32" dt="2024-05-02T13:53:01.137"/>
    <p1510:client id="{1DDE8E38-903F-406A-8DBC-6EE0D91CFC96}" v="1" dt="2024-05-01T17:37:32.775"/>
    <p1510:client id="{DA25D097-3722-4E79-8818-BA30101093B6}" v="254" dt="2024-05-01T19:02:54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dovic Nelson" userId="457b0d7c-5d34-4676-b0eb-e19393c2a7f7" providerId="ADAL" clId="{DA25D097-3722-4E79-8818-BA30101093B6}"/>
    <pc:docChg chg="undo custSel modSld">
      <pc:chgData name="Vidovic Nelson" userId="457b0d7c-5d34-4676-b0eb-e19393c2a7f7" providerId="ADAL" clId="{DA25D097-3722-4E79-8818-BA30101093B6}" dt="2024-05-01T19:02:54.093" v="368" actId="26606"/>
      <pc:docMkLst>
        <pc:docMk/>
      </pc:docMkLst>
      <pc:sldChg chg="modSp mod">
        <pc:chgData name="Vidovic Nelson" userId="457b0d7c-5d34-4676-b0eb-e19393c2a7f7" providerId="ADAL" clId="{DA25D097-3722-4E79-8818-BA30101093B6}" dt="2024-05-01T18:05:31.101" v="218" actId="1076"/>
        <pc:sldMkLst>
          <pc:docMk/>
          <pc:sldMk cId="4009426450" sldId="256"/>
        </pc:sldMkLst>
        <pc:picChg chg="mod">
          <ac:chgData name="Vidovic Nelson" userId="457b0d7c-5d34-4676-b0eb-e19393c2a7f7" providerId="ADAL" clId="{DA25D097-3722-4E79-8818-BA30101093B6}" dt="2024-05-01T18:05:31.101" v="218" actId="1076"/>
          <ac:picMkLst>
            <pc:docMk/>
            <pc:sldMk cId="4009426450" sldId="256"/>
            <ac:picMk id="5" creationId="{AC6CE77C-A66B-4D16-D84B-DBA379C47BFC}"/>
          </ac:picMkLst>
        </pc:picChg>
      </pc:sldChg>
      <pc:sldChg chg="modSp mod">
        <pc:chgData name="Vidovic Nelson" userId="457b0d7c-5d34-4676-b0eb-e19393c2a7f7" providerId="ADAL" clId="{DA25D097-3722-4E79-8818-BA30101093B6}" dt="2024-05-01T18:20:17.219" v="355" actId="20577"/>
        <pc:sldMkLst>
          <pc:docMk/>
          <pc:sldMk cId="1438305863" sldId="258"/>
        </pc:sldMkLst>
        <pc:graphicFrameChg chg="mod">
          <ac:chgData name="Vidovic Nelson" userId="457b0d7c-5d34-4676-b0eb-e19393c2a7f7" providerId="ADAL" clId="{DA25D097-3722-4E79-8818-BA30101093B6}" dt="2024-05-01T18:20:17.219" v="355" actId="20577"/>
          <ac:graphicFrameMkLst>
            <pc:docMk/>
            <pc:sldMk cId="1438305863" sldId="258"/>
            <ac:graphicFrameMk id="5" creationId="{38068770-D1F0-14AB-ACEC-0735956A9532}"/>
          </ac:graphicFrameMkLst>
        </pc:graphicFrameChg>
      </pc:sldChg>
      <pc:sldChg chg="addSp delSp modSp mod setBg setClrOvrMap">
        <pc:chgData name="Vidovic Nelson" userId="457b0d7c-5d34-4676-b0eb-e19393c2a7f7" providerId="ADAL" clId="{DA25D097-3722-4E79-8818-BA30101093B6}" dt="2024-05-01T17:17:25.281" v="124" actId="1076"/>
        <pc:sldMkLst>
          <pc:docMk/>
          <pc:sldMk cId="2469454787" sldId="259"/>
        </pc:sldMkLst>
        <pc:spChg chg="mod">
          <ac:chgData name="Vidovic Nelson" userId="457b0d7c-5d34-4676-b0eb-e19393c2a7f7" providerId="ADAL" clId="{DA25D097-3722-4E79-8818-BA30101093B6}" dt="2024-05-01T17:17:11.558" v="121" actId="14100"/>
          <ac:spMkLst>
            <pc:docMk/>
            <pc:sldMk cId="2469454787" sldId="259"/>
            <ac:spMk id="2" creationId="{C78D6522-51CB-F3C6-3245-3E067B5F0C04}"/>
          </ac:spMkLst>
        </pc:spChg>
        <pc:spChg chg="del mod">
          <ac:chgData name="Vidovic Nelson" userId="457b0d7c-5d34-4676-b0eb-e19393c2a7f7" providerId="ADAL" clId="{DA25D097-3722-4E79-8818-BA30101093B6}" dt="2024-05-01T17:16:44.058" v="117"/>
          <ac:spMkLst>
            <pc:docMk/>
            <pc:sldMk cId="2469454787" sldId="259"/>
            <ac:spMk id="3" creationId="{FA7EEF16-68D0-9D44-70BA-D873BA4D4486}"/>
          </ac:spMkLst>
        </pc:spChg>
        <pc:spChg chg="add del">
          <ac:chgData name="Vidovic Nelson" userId="457b0d7c-5d34-4676-b0eb-e19393c2a7f7" providerId="ADAL" clId="{DA25D097-3722-4E79-8818-BA30101093B6}" dt="2024-05-01T17:15:19.130" v="105" actId="26606"/>
          <ac:spMkLst>
            <pc:docMk/>
            <pc:sldMk cId="2469454787" sldId="259"/>
            <ac:spMk id="9" creationId="{9228552E-C8B1-4A80-8448-0787CE0FC704}"/>
          </ac:spMkLst>
        </pc:spChg>
        <pc:spChg chg="add del">
          <ac:chgData name="Vidovic Nelson" userId="457b0d7c-5d34-4676-b0eb-e19393c2a7f7" providerId="ADAL" clId="{DA25D097-3722-4E79-8818-BA30101093B6}" dt="2024-05-01T17:15:57.919" v="113" actId="26606"/>
          <ac:spMkLst>
            <pc:docMk/>
            <pc:sldMk cId="2469454787" sldId="259"/>
            <ac:spMk id="11" creationId="{75BE6D6B-84C9-4D2B-97EB-773B7369EF82}"/>
          </ac:spMkLst>
        </pc:spChg>
        <pc:spChg chg="add del">
          <ac:chgData name="Vidovic Nelson" userId="457b0d7c-5d34-4676-b0eb-e19393c2a7f7" providerId="ADAL" clId="{DA25D097-3722-4E79-8818-BA30101093B6}" dt="2024-05-01T17:15:57.919" v="113" actId="26606"/>
          <ac:spMkLst>
            <pc:docMk/>
            <pc:sldMk cId="2469454787" sldId="259"/>
            <ac:spMk id="12" creationId="{96CF2A2B-0745-440C-9224-C5C6A0A4286F}"/>
          </ac:spMkLst>
        </pc:spChg>
        <pc:spChg chg="add del">
          <ac:chgData name="Vidovic Nelson" userId="457b0d7c-5d34-4676-b0eb-e19393c2a7f7" providerId="ADAL" clId="{DA25D097-3722-4E79-8818-BA30101093B6}" dt="2024-05-01T17:15:56.373" v="110" actId="26606"/>
          <ac:spMkLst>
            <pc:docMk/>
            <pc:sldMk cId="2469454787" sldId="259"/>
            <ac:spMk id="17" creationId="{96CF2A2B-0745-440C-9224-C5C6A0A4286F}"/>
          </ac:spMkLst>
        </pc:spChg>
        <pc:spChg chg="add del">
          <ac:chgData name="Vidovic Nelson" userId="457b0d7c-5d34-4676-b0eb-e19393c2a7f7" providerId="ADAL" clId="{DA25D097-3722-4E79-8818-BA30101093B6}" dt="2024-05-01T17:15:56.373" v="110" actId="26606"/>
          <ac:spMkLst>
            <pc:docMk/>
            <pc:sldMk cId="2469454787" sldId="259"/>
            <ac:spMk id="19" creationId="{75BE6D6B-84C9-4D2B-97EB-773B7369EF82}"/>
          </ac:spMkLst>
        </pc:spChg>
        <pc:spChg chg="add del">
          <ac:chgData name="Vidovic Nelson" userId="457b0d7c-5d34-4676-b0eb-e19393c2a7f7" providerId="ADAL" clId="{DA25D097-3722-4E79-8818-BA30101093B6}" dt="2024-05-01T17:15:57.891" v="112" actId="26606"/>
          <ac:spMkLst>
            <pc:docMk/>
            <pc:sldMk cId="2469454787" sldId="259"/>
            <ac:spMk id="21" creationId="{9228552E-C8B1-4A80-8448-0787CE0FC704}"/>
          </ac:spMkLst>
        </pc:spChg>
        <pc:spChg chg="add del">
          <ac:chgData name="Vidovic Nelson" userId="457b0d7c-5d34-4676-b0eb-e19393c2a7f7" providerId="ADAL" clId="{DA25D097-3722-4E79-8818-BA30101093B6}" dt="2024-05-01T17:16:24.154" v="116" actId="26606"/>
          <ac:spMkLst>
            <pc:docMk/>
            <pc:sldMk cId="2469454787" sldId="259"/>
            <ac:spMk id="23" creationId="{96CF2A2B-0745-440C-9224-C5C6A0A4286F}"/>
          </ac:spMkLst>
        </pc:spChg>
        <pc:spChg chg="add del">
          <ac:chgData name="Vidovic Nelson" userId="457b0d7c-5d34-4676-b0eb-e19393c2a7f7" providerId="ADAL" clId="{DA25D097-3722-4E79-8818-BA30101093B6}" dt="2024-05-01T17:16:24.154" v="116" actId="26606"/>
          <ac:spMkLst>
            <pc:docMk/>
            <pc:sldMk cId="2469454787" sldId="259"/>
            <ac:spMk id="24" creationId="{75BE6D6B-84C9-4D2B-97EB-773B7369EF82}"/>
          </ac:spMkLst>
        </pc:spChg>
        <pc:spChg chg="add del">
          <ac:chgData name="Vidovic Nelson" userId="457b0d7c-5d34-4676-b0eb-e19393c2a7f7" providerId="ADAL" clId="{DA25D097-3722-4E79-8818-BA30101093B6}" dt="2024-05-01T17:16:24.153" v="115" actId="26606"/>
          <ac:spMkLst>
            <pc:docMk/>
            <pc:sldMk cId="2469454787" sldId="259"/>
            <ac:spMk id="29" creationId="{7C432AFE-B3D2-4BFF-BF8F-96C27AFF1AC7}"/>
          </ac:spMkLst>
        </pc:spChg>
        <pc:spChg chg="add del">
          <ac:chgData name="Vidovic Nelson" userId="457b0d7c-5d34-4676-b0eb-e19393c2a7f7" providerId="ADAL" clId="{DA25D097-3722-4E79-8818-BA30101093B6}" dt="2024-05-01T17:16:24.153" v="115" actId="26606"/>
          <ac:spMkLst>
            <pc:docMk/>
            <pc:sldMk cId="2469454787" sldId="259"/>
            <ac:spMk id="31" creationId="{AF2F604E-43BE-4DC3-B983-E071523364F8}"/>
          </ac:spMkLst>
        </pc:spChg>
        <pc:spChg chg="add del">
          <ac:chgData name="Vidovic Nelson" userId="457b0d7c-5d34-4676-b0eb-e19393c2a7f7" providerId="ADAL" clId="{DA25D097-3722-4E79-8818-BA30101093B6}" dt="2024-05-01T17:16:24.153" v="115" actId="26606"/>
          <ac:spMkLst>
            <pc:docMk/>
            <pc:sldMk cId="2469454787" sldId="259"/>
            <ac:spMk id="33" creationId="{08C9B587-E65E-4B52-B37C-ABEBB6E87928}"/>
          </ac:spMkLst>
        </pc:spChg>
        <pc:spChg chg="add">
          <ac:chgData name="Vidovic Nelson" userId="457b0d7c-5d34-4676-b0eb-e19393c2a7f7" providerId="ADAL" clId="{DA25D097-3722-4E79-8818-BA30101093B6}" dt="2024-05-01T17:16:24.154" v="116" actId="26606"/>
          <ac:spMkLst>
            <pc:docMk/>
            <pc:sldMk cId="2469454787" sldId="259"/>
            <ac:spMk id="35" creationId="{96CF2A2B-0745-440C-9224-C5C6A0A4286F}"/>
          </ac:spMkLst>
        </pc:spChg>
        <pc:spChg chg="add">
          <ac:chgData name="Vidovic Nelson" userId="457b0d7c-5d34-4676-b0eb-e19393c2a7f7" providerId="ADAL" clId="{DA25D097-3722-4E79-8818-BA30101093B6}" dt="2024-05-01T17:16:24.154" v="116" actId="26606"/>
          <ac:spMkLst>
            <pc:docMk/>
            <pc:sldMk cId="2469454787" sldId="259"/>
            <ac:spMk id="36" creationId="{75BE6D6B-84C9-4D2B-97EB-773B7369EF82}"/>
          </ac:spMkLst>
        </pc:spChg>
        <pc:picChg chg="add del mod ord">
          <ac:chgData name="Vidovic Nelson" userId="457b0d7c-5d34-4676-b0eb-e19393c2a7f7" providerId="ADAL" clId="{DA25D097-3722-4E79-8818-BA30101093B6}" dt="2024-05-01T17:15:45.087" v="107" actId="478"/>
          <ac:picMkLst>
            <pc:docMk/>
            <pc:sldMk cId="2469454787" sldId="259"/>
            <ac:picMk id="4" creationId="{CAF82B8A-2886-B338-F5A9-1569E5E33390}"/>
          </ac:picMkLst>
        </pc:picChg>
        <pc:picChg chg="add mod ord">
          <ac:chgData name="Vidovic Nelson" userId="457b0d7c-5d34-4676-b0eb-e19393c2a7f7" providerId="ADAL" clId="{DA25D097-3722-4E79-8818-BA30101093B6}" dt="2024-05-01T17:16:24.153" v="115" actId="26606"/>
          <ac:picMkLst>
            <pc:docMk/>
            <pc:sldMk cId="2469454787" sldId="259"/>
            <ac:picMk id="5" creationId="{60AFC9D9-F639-D833-A338-256497B017C2}"/>
          </ac:picMkLst>
        </pc:picChg>
        <pc:picChg chg="add mod">
          <ac:chgData name="Vidovic Nelson" userId="457b0d7c-5d34-4676-b0eb-e19393c2a7f7" providerId="ADAL" clId="{DA25D097-3722-4E79-8818-BA30101093B6}" dt="2024-05-01T17:17:25.281" v="124" actId="1076"/>
          <ac:picMkLst>
            <pc:docMk/>
            <pc:sldMk cId="2469454787" sldId="259"/>
            <ac:picMk id="7" creationId="{897D6DBD-2F63-FD4E-86A6-3FF838D7A64A}"/>
          </ac:picMkLst>
        </pc:picChg>
      </pc:sldChg>
      <pc:sldChg chg="addSp delSp modSp mod setBg">
        <pc:chgData name="Vidovic Nelson" userId="457b0d7c-5d34-4676-b0eb-e19393c2a7f7" providerId="ADAL" clId="{DA25D097-3722-4E79-8818-BA30101093B6}" dt="2024-05-01T18:08:07.289" v="220" actId="1076"/>
        <pc:sldMkLst>
          <pc:docMk/>
          <pc:sldMk cId="732911925" sldId="260"/>
        </pc:sldMkLst>
        <pc:spChg chg="mod">
          <ac:chgData name="Vidovic Nelson" userId="457b0d7c-5d34-4676-b0eb-e19393c2a7f7" providerId="ADAL" clId="{DA25D097-3722-4E79-8818-BA30101093B6}" dt="2024-05-01T18:00:19.916" v="214" actId="26606"/>
          <ac:spMkLst>
            <pc:docMk/>
            <pc:sldMk cId="732911925" sldId="260"/>
            <ac:spMk id="2" creationId="{059CC8AD-CDD2-E62C-B880-0A7416F8239D}"/>
          </ac:spMkLst>
        </pc:spChg>
        <pc:spChg chg="del mod ord">
          <ac:chgData name="Vidovic Nelson" userId="457b0d7c-5d34-4676-b0eb-e19393c2a7f7" providerId="ADAL" clId="{DA25D097-3722-4E79-8818-BA30101093B6}" dt="2024-05-01T17:59:58.340" v="210" actId="478"/>
          <ac:spMkLst>
            <pc:docMk/>
            <pc:sldMk cId="732911925" sldId="260"/>
            <ac:spMk id="3" creationId="{2613279B-755C-3954-DD8B-B67F6BD0D094}"/>
          </ac:spMkLst>
        </pc:spChg>
        <pc:spChg chg="add del mod">
          <ac:chgData name="Vidovic Nelson" userId="457b0d7c-5d34-4676-b0eb-e19393c2a7f7" providerId="ADAL" clId="{DA25D097-3722-4E79-8818-BA30101093B6}" dt="2024-05-01T18:00:03.768" v="211" actId="478"/>
          <ac:spMkLst>
            <pc:docMk/>
            <pc:sldMk cId="732911925" sldId="260"/>
            <ac:spMk id="7" creationId="{FC611049-5DD9-2560-F319-16075498B598}"/>
          </ac:spMkLst>
        </pc:spChg>
        <pc:spChg chg="add del">
          <ac:chgData name="Vidovic Nelson" userId="457b0d7c-5d34-4676-b0eb-e19393c2a7f7" providerId="ADAL" clId="{DA25D097-3722-4E79-8818-BA30101093B6}" dt="2024-05-01T17:59:21.275" v="208" actId="26606"/>
          <ac:spMkLst>
            <pc:docMk/>
            <pc:sldMk cId="732911925" sldId="260"/>
            <ac:spMk id="10" creationId="{3ECBE1F1-D69B-4AFA-ABD5-8E41720EF6DE}"/>
          </ac:spMkLst>
        </pc:spChg>
        <pc:spChg chg="add del">
          <ac:chgData name="Vidovic Nelson" userId="457b0d7c-5d34-4676-b0eb-e19393c2a7f7" providerId="ADAL" clId="{DA25D097-3722-4E79-8818-BA30101093B6}" dt="2024-05-01T17:59:21.275" v="208" actId="26606"/>
          <ac:spMkLst>
            <pc:docMk/>
            <pc:sldMk cId="732911925" sldId="260"/>
            <ac:spMk id="12" creationId="{603A6265-E10C-4B85-9C20-E75FCAF9CC63}"/>
          </ac:spMkLst>
        </pc:spChg>
        <pc:spChg chg="add del">
          <ac:chgData name="Vidovic Nelson" userId="457b0d7c-5d34-4676-b0eb-e19393c2a7f7" providerId="ADAL" clId="{DA25D097-3722-4E79-8818-BA30101093B6}" dt="2024-05-01T18:00:19.916" v="214" actId="26606"/>
          <ac:spMkLst>
            <pc:docMk/>
            <pc:sldMk cId="732911925" sldId="260"/>
            <ac:spMk id="14" creationId="{43E8FEA2-54EE-4F84-B5DB-A055A7D805EE}"/>
          </ac:spMkLst>
        </pc:spChg>
        <pc:spChg chg="add del">
          <ac:chgData name="Vidovic Nelson" userId="457b0d7c-5d34-4676-b0eb-e19393c2a7f7" providerId="ADAL" clId="{DA25D097-3722-4E79-8818-BA30101093B6}" dt="2024-05-01T18:00:19.916" v="214" actId="26606"/>
          <ac:spMkLst>
            <pc:docMk/>
            <pc:sldMk cId="732911925" sldId="260"/>
            <ac:spMk id="15" creationId="{7DE220E6-BA55-4F04-B3C4-F4985F3E77AF}"/>
          </ac:spMkLst>
        </pc:spChg>
        <pc:spChg chg="add del">
          <ac:chgData name="Vidovic Nelson" userId="457b0d7c-5d34-4676-b0eb-e19393c2a7f7" providerId="ADAL" clId="{DA25D097-3722-4E79-8818-BA30101093B6}" dt="2024-05-01T18:00:19.916" v="214" actId="26606"/>
          <ac:spMkLst>
            <pc:docMk/>
            <pc:sldMk cId="732911925" sldId="260"/>
            <ac:spMk id="16" creationId="{5AE190BC-D2FD-433E-AB89-0DF68EFD6D09}"/>
          </ac:spMkLst>
        </pc:spChg>
        <pc:spChg chg="add del">
          <ac:chgData name="Vidovic Nelson" userId="457b0d7c-5d34-4676-b0eb-e19393c2a7f7" providerId="ADAL" clId="{DA25D097-3722-4E79-8818-BA30101093B6}" dt="2024-05-01T18:00:19.913" v="213" actId="26606"/>
          <ac:spMkLst>
            <pc:docMk/>
            <pc:sldMk cId="732911925" sldId="260"/>
            <ac:spMk id="21" creationId="{A4E37431-20F0-4DD6-84A9-ED2B644943A2}"/>
          </ac:spMkLst>
        </pc:spChg>
        <pc:spChg chg="add del">
          <ac:chgData name="Vidovic Nelson" userId="457b0d7c-5d34-4676-b0eb-e19393c2a7f7" providerId="ADAL" clId="{DA25D097-3722-4E79-8818-BA30101093B6}" dt="2024-05-01T18:00:19.913" v="213" actId="26606"/>
          <ac:spMkLst>
            <pc:docMk/>
            <pc:sldMk cId="732911925" sldId="260"/>
            <ac:spMk id="23" creationId="{0AE98B72-66C6-4AB4-AF0D-BA830DE86393}"/>
          </ac:spMkLst>
        </pc:spChg>
        <pc:spChg chg="add del">
          <ac:chgData name="Vidovic Nelson" userId="457b0d7c-5d34-4676-b0eb-e19393c2a7f7" providerId="ADAL" clId="{DA25D097-3722-4E79-8818-BA30101093B6}" dt="2024-05-01T18:00:19.913" v="213" actId="26606"/>
          <ac:spMkLst>
            <pc:docMk/>
            <pc:sldMk cId="732911925" sldId="260"/>
            <ac:spMk id="25" creationId="{407EAFC6-733F-403D-BB4D-05A3A28742F1}"/>
          </ac:spMkLst>
        </pc:spChg>
        <pc:spChg chg="add del">
          <ac:chgData name="Vidovic Nelson" userId="457b0d7c-5d34-4676-b0eb-e19393c2a7f7" providerId="ADAL" clId="{DA25D097-3722-4E79-8818-BA30101093B6}" dt="2024-05-01T18:00:19.913" v="213" actId="26606"/>
          <ac:spMkLst>
            <pc:docMk/>
            <pc:sldMk cId="732911925" sldId="260"/>
            <ac:spMk id="27" creationId="{17A36730-4CB0-4F61-AD11-A44C9765833F}"/>
          </ac:spMkLst>
        </pc:spChg>
        <pc:spChg chg="add del">
          <ac:chgData name="Vidovic Nelson" userId="457b0d7c-5d34-4676-b0eb-e19393c2a7f7" providerId="ADAL" clId="{DA25D097-3722-4E79-8818-BA30101093B6}" dt="2024-05-01T18:00:19.913" v="213" actId="26606"/>
          <ac:spMkLst>
            <pc:docMk/>
            <pc:sldMk cId="732911925" sldId="260"/>
            <ac:spMk id="29" creationId="{C69C79E1-F916-4929-A4F3-DE763D4BFA57}"/>
          </ac:spMkLst>
        </pc:spChg>
        <pc:spChg chg="add del">
          <ac:chgData name="Vidovic Nelson" userId="457b0d7c-5d34-4676-b0eb-e19393c2a7f7" providerId="ADAL" clId="{DA25D097-3722-4E79-8818-BA30101093B6}" dt="2024-05-01T18:00:19.913" v="213" actId="26606"/>
          <ac:spMkLst>
            <pc:docMk/>
            <pc:sldMk cId="732911925" sldId="260"/>
            <ac:spMk id="31" creationId="{767334AB-16BD-4EC7-8C6B-4B5171600933}"/>
          </ac:spMkLst>
        </pc:spChg>
        <pc:spChg chg="add">
          <ac:chgData name="Vidovic Nelson" userId="457b0d7c-5d34-4676-b0eb-e19393c2a7f7" providerId="ADAL" clId="{DA25D097-3722-4E79-8818-BA30101093B6}" dt="2024-05-01T18:00:19.916" v="214" actId="26606"/>
          <ac:spMkLst>
            <pc:docMk/>
            <pc:sldMk cId="732911925" sldId="260"/>
            <ac:spMk id="33" creationId="{FB5B0058-AF13-4859-B429-4EDDE2A26F7F}"/>
          </ac:spMkLst>
        </pc:spChg>
        <pc:spChg chg="add">
          <ac:chgData name="Vidovic Nelson" userId="457b0d7c-5d34-4676-b0eb-e19393c2a7f7" providerId="ADAL" clId="{DA25D097-3722-4E79-8818-BA30101093B6}" dt="2024-05-01T18:00:19.916" v="214" actId="26606"/>
          <ac:spMkLst>
            <pc:docMk/>
            <pc:sldMk cId="732911925" sldId="260"/>
            <ac:spMk id="34" creationId="{1A89CBBC-7743-43D9-A324-25CB472E9B2E}"/>
          </ac:spMkLst>
        </pc:spChg>
        <pc:picChg chg="add mod ord">
          <ac:chgData name="Vidovic Nelson" userId="457b0d7c-5d34-4676-b0eb-e19393c2a7f7" providerId="ADAL" clId="{DA25D097-3722-4E79-8818-BA30101093B6}" dt="2024-05-01T18:00:19.916" v="214" actId="26606"/>
          <ac:picMkLst>
            <pc:docMk/>
            <pc:sldMk cId="732911925" sldId="260"/>
            <ac:picMk id="5" creationId="{B9E55F88-0B74-61B7-816F-3F9E6791D9AC}"/>
          </ac:picMkLst>
        </pc:picChg>
        <pc:picChg chg="add mod">
          <ac:chgData name="Vidovic Nelson" userId="457b0d7c-5d34-4676-b0eb-e19393c2a7f7" providerId="ADAL" clId="{DA25D097-3722-4E79-8818-BA30101093B6}" dt="2024-05-01T18:08:07.289" v="220" actId="1076"/>
          <ac:picMkLst>
            <pc:docMk/>
            <pc:sldMk cId="732911925" sldId="260"/>
            <ac:picMk id="8" creationId="{BA049E8B-8673-7CFD-8CE3-C1FD82705524}"/>
          </ac:picMkLst>
        </pc:picChg>
      </pc:sldChg>
      <pc:sldChg chg="addSp delSp modSp mod setBg setClrOvrMap">
        <pc:chgData name="Vidovic Nelson" userId="457b0d7c-5d34-4676-b0eb-e19393c2a7f7" providerId="ADAL" clId="{DA25D097-3722-4E79-8818-BA30101093B6}" dt="2024-05-01T17:12:50.834" v="60" actId="20577"/>
        <pc:sldMkLst>
          <pc:docMk/>
          <pc:sldMk cId="1452399163" sldId="261"/>
        </pc:sldMkLst>
        <pc:spChg chg="mod">
          <ac:chgData name="Vidovic Nelson" userId="457b0d7c-5d34-4676-b0eb-e19393c2a7f7" providerId="ADAL" clId="{DA25D097-3722-4E79-8818-BA30101093B6}" dt="2024-05-01T17:10:03.750" v="43" actId="26606"/>
          <ac:spMkLst>
            <pc:docMk/>
            <pc:sldMk cId="1452399163" sldId="261"/>
            <ac:spMk id="2" creationId="{D9B3DA02-5F4E-5D3A-697A-DA5450AF7AAF}"/>
          </ac:spMkLst>
        </pc:spChg>
        <pc:spChg chg="add del">
          <ac:chgData name="Vidovic Nelson" userId="457b0d7c-5d34-4676-b0eb-e19393c2a7f7" providerId="ADAL" clId="{DA25D097-3722-4E79-8818-BA30101093B6}" dt="2024-05-01T17:07:08.258" v="10" actId="26606"/>
          <ac:spMkLst>
            <pc:docMk/>
            <pc:sldMk cId="1452399163" sldId="261"/>
            <ac:spMk id="3" creationId="{8DD22FBA-5FD8-7959-A000-AFF46CB4E431}"/>
          </ac:spMkLst>
        </pc:spChg>
        <pc:spChg chg="add del">
          <ac:chgData name="Vidovic Nelson" userId="457b0d7c-5d34-4676-b0eb-e19393c2a7f7" providerId="ADAL" clId="{DA25D097-3722-4E79-8818-BA30101093B6}" dt="2024-05-01T17:07:55.549" v="12" actId="26606"/>
          <ac:spMkLst>
            <pc:docMk/>
            <pc:sldMk cId="1452399163" sldId="261"/>
            <ac:spMk id="8" creationId="{A7AE9375-4664-4DB2-922D-2782A6E439AC}"/>
          </ac:spMkLst>
        </pc:spChg>
        <pc:spChg chg="add del">
          <ac:chgData name="Vidovic Nelson" userId="457b0d7c-5d34-4676-b0eb-e19393c2a7f7" providerId="ADAL" clId="{DA25D097-3722-4E79-8818-BA30101093B6}" dt="2024-05-01T17:06:55.129" v="3" actId="26606"/>
          <ac:spMkLst>
            <pc:docMk/>
            <pc:sldMk cId="1452399163" sldId="261"/>
            <ac:spMk id="9" creationId="{9228552E-C8B1-4A80-8448-0787CE0FC704}"/>
          </ac:spMkLst>
        </pc:spChg>
        <pc:spChg chg="add del">
          <ac:chgData name="Vidovic Nelson" userId="457b0d7c-5d34-4676-b0eb-e19393c2a7f7" providerId="ADAL" clId="{DA25D097-3722-4E79-8818-BA30101093B6}" dt="2024-05-01T17:06:53.069" v="1" actId="26606"/>
          <ac:spMkLst>
            <pc:docMk/>
            <pc:sldMk cId="1452399163" sldId="261"/>
            <ac:spMk id="10" creationId="{B50AB553-2A96-4A92-96F2-93548E096954}"/>
          </ac:spMkLst>
        </pc:spChg>
        <pc:spChg chg="add del">
          <ac:chgData name="Vidovic Nelson" userId="457b0d7c-5d34-4676-b0eb-e19393c2a7f7" providerId="ADAL" clId="{DA25D097-3722-4E79-8818-BA30101093B6}" dt="2024-05-01T17:06:57.605" v="5" actId="26606"/>
          <ac:spMkLst>
            <pc:docMk/>
            <pc:sldMk cId="1452399163" sldId="261"/>
            <ac:spMk id="11" creationId="{AF2F604E-43BE-4DC3-B983-E071523364F8}"/>
          </ac:spMkLst>
        </pc:spChg>
        <pc:spChg chg="add del">
          <ac:chgData name="Vidovic Nelson" userId="457b0d7c-5d34-4676-b0eb-e19393c2a7f7" providerId="ADAL" clId="{DA25D097-3722-4E79-8818-BA30101093B6}" dt="2024-05-01T17:06:55.129" v="3" actId="26606"/>
          <ac:spMkLst>
            <pc:docMk/>
            <pc:sldMk cId="1452399163" sldId="261"/>
            <ac:spMk id="13" creationId="{8DD22FBA-5FD8-7959-A000-AFF46CB4E431}"/>
          </ac:spMkLst>
        </pc:spChg>
        <pc:spChg chg="add del">
          <ac:chgData name="Vidovic Nelson" userId="457b0d7c-5d34-4676-b0eb-e19393c2a7f7" providerId="ADAL" clId="{DA25D097-3722-4E79-8818-BA30101093B6}" dt="2024-05-01T17:06:57.605" v="5" actId="26606"/>
          <ac:spMkLst>
            <pc:docMk/>
            <pc:sldMk cId="1452399163" sldId="261"/>
            <ac:spMk id="15" creationId="{7C432AFE-B3D2-4BFF-BF8F-96C27AFF1AC7}"/>
          </ac:spMkLst>
        </pc:spChg>
        <pc:spChg chg="add del">
          <ac:chgData name="Vidovic Nelson" userId="457b0d7c-5d34-4676-b0eb-e19393c2a7f7" providerId="ADAL" clId="{DA25D097-3722-4E79-8818-BA30101093B6}" dt="2024-05-01T17:06:57.605" v="5" actId="26606"/>
          <ac:spMkLst>
            <pc:docMk/>
            <pc:sldMk cId="1452399163" sldId="261"/>
            <ac:spMk id="17" creationId="{08C9B587-E65E-4B52-B37C-ABEBB6E87928}"/>
          </ac:spMkLst>
        </pc:spChg>
        <pc:spChg chg="add del">
          <ac:chgData name="Vidovic Nelson" userId="457b0d7c-5d34-4676-b0eb-e19393c2a7f7" providerId="ADAL" clId="{DA25D097-3722-4E79-8818-BA30101093B6}" dt="2024-05-01T17:06:57.605" v="5" actId="26606"/>
          <ac:spMkLst>
            <pc:docMk/>
            <pc:sldMk cId="1452399163" sldId="261"/>
            <ac:spMk id="18" creationId="{8DD22FBA-5FD8-7959-A000-AFF46CB4E431}"/>
          </ac:spMkLst>
        </pc:spChg>
        <pc:spChg chg="add del">
          <ac:chgData name="Vidovic Nelson" userId="457b0d7c-5d34-4676-b0eb-e19393c2a7f7" providerId="ADAL" clId="{DA25D097-3722-4E79-8818-BA30101093B6}" dt="2024-05-01T17:07:05.542" v="7" actId="26606"/>
          <ac:spMkLst>
            <pc:docMk/>
            <pc:sldMk cId="1452399163" sldId="261"/>
            <ac:spMk id="20" creationId="{3ECBE1F1-D69B-4AFA-ABD5-8E41720EF6DE}"/>
          </ac:spMkLst>
        </pc:spChg>
        <pc:spChg chg="add del">
          <ac:chgData name="Vidovic Nelson" userId="457b0d7c-5d34-4676-b0eb-e19393c2a7f7" providerId="ADAL" clId="{DA25D097-3722-4E79-8818-BA30101093B6}" dt="2024-05-01T17:07:05.542" v="7" actId="26606"/>
          <ac:spMkLst>
            <pc:docMk/>
            <pc:sldMk cId="1452399163" sldId="261"/>
            <ac:spMk id="22" creationId="{603A6265-E10C-4B85-9C20-E75FCAF9CC63}"/>
          </ac:spMkLst>
        </pc:spChg>
        <pc:spChg chg="add del">
          <ac:chgData name="Vidovic Nelson" userId="457b0d7c-5d34-4676-b0eb-e19393c2a7f7" providerId="ADAL" clId="{DA25D097-3722-4E79-8818-BA30101093B6}" dt="2024-05-01T17:07:05.542" v="7" actId="26606"/>
          <ac:spMkLst>
            <pc:docMk/>
            <pc:sldMk cId="1452399163" sldId="261"/>
            <ac:spMk id="23" creationId="{8DD22FBA-5FD8-7959-A000-AFF46CB4E431}"/>
          </ac:spMkLst>
        </pc:spChg>
        <pc:spChg chg="add del">
          <ac:chgData name="Vidovic Nelson" userId="457b0d7c-5d34-4676-b0eb-e19393c2a7f7" providerId="ADAL" clId="{DA25D097-3722-4E79-8818-BA30101093B6}" dt="2024-05-01T17:07:08.256" v="9" actId="26606"/>
          <ac:spMkLst>
            <pc:docMk/>
            <pc:sldMk cId="1452399163" sldId="261"/>
            <ac:spMk id="25" creationId="{A9D6EEA4-51EF-4796-BE5B-F3EB11F23ED7}"/>
          </ac:spMkLst>
        </pc:spChg>
        <pc:spChg chg="add del">
          <ac:chgData name="Vidovic Nelson" userId="457b0d7c-5d34-4676-b0eb-e19393c2a7f7" providerId="ADAL" clId="{DA25D097-3722-4E79-8818-BA30101093B6}" dt="2024-05-01T17:07:08.256" v="9" actId="26606"/>
          <ac:spMkLst>
            <pc:docMk/>
            <pc:sldMk cId="1452399163" sldId="261"/>
            <ac:spMk id="27" creationId="{8DD22FBA-5FD8-7959-A000-AFF46CB4E431}"/>
          </ac:spMkLst>
        </pc:spChg>
        <pc:spChg chg="add del mod">
          <ac:chgData name="Vidovic Nelson" userId="457b0d7c-5d34-4676-b0eb-e19393c2a7f7" providerId="ADAL" clId="{DA25D097-3722-4E79-8818-BA30101093B6}" dt="2024-05-01T17:08:14.378" v="19" actId="26606"/>
          <ac:spMkLst>
            <pc:docMk/>
            <pc:sldMk cId="1452399163" sldId="261"/>
            <ac:spMk id="30" creationId="{8DD22FBA-5FD8-7959-A000-AFF46CB4E431}"/>
          </ac:spMkLst>
        </pc:spChg>
        <pc:spChg chg="add del">
          <ac:chgData name="Vidovic Nelson" userId="457b0d7c-5d34-4676-b0eb-e19393c2a7f7" providerId="ADAL" clId="{DA25D097-3722-4E79-8818-BA30101093B6}" dt="2024-05-01T17:07:55.549" v="12" actId="26606"/>
          <ac:spMkLst>
            <pc:docMk/>
            <pc:sldMk cId="1452399163" sldId="261"/>
            <ac:spMk id="31" creationId="{9DD005C1-8C51-42D6-9BEE-B9B83849743D}"/>
          </ac:spMkLst>
        </pc:spChg>
        <pc:spChg chg="add del">
          <ac:chgData name="Vidovic Nelson" userId="457b0d7c-5d34-4676-b0eb-e19393c2a7f7" providerId="ADAL" clId="{DA25D097-3722-4E79-8818-BA30101093B6}" dt="2024-05-01T17:08:14.378" v="19" actId="26606"/>
          <ac:spMkLst>
            <pc:docMk/>
            <pc:sldMk cId="1452399163" sldId="261"/>
            <ac:spMk id="36" creationId="{96CF2A2B-0745-440C-9224-C5C6A0A4286F}"/>
          </ac:spMkLst>
        </pc:spChg>
        <pc:spChg chg="add del">
          <ac:chgData name="Vidovic Nelson" userId="457b0d7c-5d34-4676-b0eb-e19393c2a7f7" providerId="ADAL" clId="{DA25D097-3722-4E79-8818-BA30101093B6}" dt="2024-05-01T17:08:14.378" v="19" actId="26606"/>
          <ac:spMkLst>
            <pc:docMk/>
            <pc:sldMk cId="1452399163" sldId="261"/>
            <ac:spMk id="38" creationId="{75BE6D6B-84C9-4D2B-97EB-773B7369EF82}"/>
          </ac:spMkLst>
        </pc:spChg>
        <pc:spChg chg="add del">
          <ac:chgData name="Vidovic Nelson" userId="457b0d7c-5d34-4676-b0eb-e19393c2a7f7" providerId="ADAL" clId="{DA25D097-3722-4E79-8818-BA30101093B6}" dt="2024-05-01T17:08:04.218" v="14" actId="26606"/>
          <ac:spMkLst>
            <pc:docMk/>
            <pc:sldMk cId="1452399163" sldId="261"/>
            <ac:spMk id="43" creationId="{96CF2A2B-0745-440C-9224-C5C6A0A4286F}"/>
          </ac:spMkLst>
        </pc:spChg>
        <pc:spChg chg="add del">
          <ac:chgData name="Vidovic Nelson" userId="457b0d7c-5d34-4676-b0eb-e19393c2a7f7" providerId="ADAL" clId="{DA25D097-3722-4E79-8818-BA30101093B6}" dt="2024-05-01T17:08:04.218" v="14" actId="26606"/>
          <ac:spMkLst>
            <pc:docMk/>
            <pc:sldMk cId="1452399163" sldId="261"/>
            <ac:spMk id="45" creationId="{75BE6D6B-84C9-4D2B-97EB-773B7369EF82}"/>
          </ac:spMkLst>
        </pc:spChg>
        <pc:spChg chg="add del">
          <ac:chgData name="Vidovic Nelson" userId="457b0d7c-5d34-4676-b0eb-e19393c2a7f7" providerId="ADAL" clId="{DA25D097-3722-4E79-8818-BA30101093B6}" dt="2024-05-01T17:08:11.589" v="16" actId="26606"/>
          <ac:spMkLst>
            <pc:docMk/>
            <pc:sldMk cId="1452399163" sldId="261"/>
            <ac:spMk id="47" creationId="{362810D9-2C5A-477D-949C-C191895477F3}"/>
          </ac:spMkLst>
        </pc:spChg>
        <pc:spChg chg="add del">
          <ac:chgData name="Vidovic Nelson" userId="457b0d7c-5d34-4676-b0eb-e19393c2a7f7" providerId="ADAL" clId="{DA25D097-3722-4E79-8818-BA30101093B6}" dt="2024-05-01T17:08:11.589" v="16" actId="26606"/>
          <ac:spMkLst>
            <pc:docMk/>
            <pc:sldMk cId="1452399163" sldId="261"/>
            <ac:spMk id="48" creationId="{081E4A58-353D-44AE-B2FC-2A74E2E400F7}"/>
          </ac:spMkLst>
        </pc:spChg>
        <pc:spChg chg="add del">
          <ac:chgData name="Vidovic Nelson" userId="457b0d7c-5d34-4676-b0eb-e19393c2a7f7" providerId="ADAL" clId="{DA25D097-3722-4E79-8818-BA30101093B6}" dt="2024-05-01T17:08:14.362" v="18" actId="26606"/>
          <ac:spMkLst>
            <pc:docMk/>
            <pc:sldMk cId="1452399163" sldId="261"/>
            <ac:spMk id="50" creationId="{96CF2A2B-0745-440C-9224-C5C6A0A4286F}"/>
          </ac:spMkLst>
        </pc:spChg>
        <pc:spChg chg="add del">
          <ac:chgData name="Vidovic Nelson" userId="457b0d7c-5d34-4676-b0eb-e19393c2a7f7" providerId="ADAL" clId="{DA25D097-3722-4E79-8818-BA30101093B6}" dt="2024-05-01T17:08:14.362" v="18" actId="26606"/>
          <ac:spMkLst>
            <pc:docMk/>
            <pc:sldMk cId="1452399163" sldId="261"/>
            <ac:spMk id="51" creationId="{75BE6D6B-84C9-4D2B-97EB-773B7369EF82}"/>
          </ac:spMkLst>
        </pc:spChg>
        <pc:spChg chg="add del">
          <ac:chgData name="Vidovic Nelson" userId="457b0d7c-5d34-4676-b0eb-e19393c2a7f7" providerId="ADAL" clId="{DA25D097-3722-4E79-8818-BA30101093B6}" dt="2024-05-01T17:10:03.750" v="43" actId="26606"/>
          <ac:spMkLst>
            <pc:docMk/>
            <pc:sldMk cId="1452399163" sldId="261"/>
            <ac:spMk id="53" creationId="{96CF2A2B-0745-440C-9224-C5C6A0A4286F}"/>
          </ac:spMkLst>
        </pc:spChg>
        <pc:spChg chg="add del">
          <ac:chgData name="Vidovic Nelson" userId="457b0d7c-5d34-4676-b0eb-e19393c2a7f7" providerId="ADAL" clId="{DA25D097-3722-4E79-8818-BA30101093B6}" dt="2024-05-01T17:10:03.750" v="43" actId="26606"/>
          <ac:spMkLst>
            <pc:docMk/>
            <pc:sldMk cId="1452399163" sldId="261"/>
            <ac:spMk id="54" creationId="{75BE6D6B-84C9-4D2B-97EB-773B7369EF82}"/>
          </ac:spMkLst>
        </pc:spChg>
        <pc:spChg chg="add del">
          <ac:chgData name="Vidovic Nelson" userId="457b0d7c-5d34-4676-b0eb-e19393c2a7f7" providerId="ADAL" clId="{DA25D097-3722-4E79-8818-BA30101093B6}" dt="2024-05-01T17:10:01.764" v="40" actId="26606"/>
          <ac:spMkLst>
            <pc:docMk/>
            <pc:sldMk cId="1452399163" sldId="261"/>
            <ac:spMk id="60" creationId="{9228552E-C8B1-4A80-8448-0787CE0FC704}"/>
          </ac:spMkLst>
        </pc:spChg>
        <pc:spChg chg="add del">
          <ac:chgData name="Vidovic Nelson" userId="457b0d7c-5d34-4676-b0eb-e19393c2a7f7" providerId="ADAL" clId="{DA25D097-3722-4E79-8818-BA30101093B6}" dt="2024-05-01T17:11:29.665" v="44" actId="26606"/>
          <ac:spMkLst>
            <pc:docMk/>
            <pc:sldMk cId="1452399163" sldId="261"/>
            <ac:spMk id="64" creationId="{9228552E-C8B1-4A80-8448-0787CE0FC704}"/>
          </ac:spMkLst>
        </pc:spChg>
        <pc:spChg chg="add">
          <ac:chgData name="Vidovic Nelson" userId="457b0d7c-5d34-4676-b0eb-e19393c2a7f7" providerId="ADAL" clId="{DA25D097-3722-4E79-8818-BA30101093B6}" dt="2024-05-01T17:11:29.665" v="44" actId="26606"/>
          <ac:spMkLst>
            <pc:docMk/>
            <pc:sldMk cId="1452399163" sldId="261"/>
            <ac:spMk id="69" creationId="{9228552E-C8B1-4A80-8448-0787CE0FC704}"/>
          </ac:spMkLst>
        </pc:spChg>
        <pc:graphicFrameChg chg="add del">
          <ac:chgData name="Vidovic Nelson" userId="457b0d7c-5d34-4676-b0eb-e19393c2a7f7" providerId="ADAL" clId="{DA25D097-3722-4E79-8818-BA30101093B6}" dt="2024-05-01T17:06:53.069" v="1" actId="26606"/>
          <ac:graphicFrameMkLst>
            <pc:docMk/>
            <pc:sldMk cId="1452399163" sldId="261"/>
            <ac:graphicFrameMk id="5" creationId="{E9AC925C-9A4E-91BA-3CA1-F0F38B474465}"/>
          </ac:graphicFrameMkLst>
        </pc:graphicFrameChg>
        <pc:graphicFrameChg chg="add del">
          <ac:chgData name="Vidovic Nelson" userId="457b0d7c-5d34-4676-b0eb-e19393c2a7f7" providerId="ADAL" clId="{DA25D097-3722-4E79-8818-BA30101093B6}" dt="2024-05-01T17:08:14.362" v="18" actId="26606"/>
          <ac:graphicFrameMkLst>
            <pc:docMk/>
            <pc:sldMk cId="1452399163" sldId="261"/>
            <ac:graphicFrameMk id="40" creationId="{90BAB876-D413-D539-FD26-32E9811D5A82}"/>
          </ac:graphicFrameMkLst>
        </pc:graphicFrameChg>
        <pc:graphicFrameChg chg="add mod modGraphic">
          <ac:chgData name="Vidovic Nelson" userId="457b0d7c-5d34-4676-b0eb-e19393c2a7f7" providerId="ADAL" clId="{DA25D097-3722-4E79-8818-BA30101093B6}" dt="2024-05-01T17:12:50.834" v="60" actId="20577"/>
          <ac:graphicFrameMkLst>
            <pc:docMk/>
            <pc:sldMk cId="1452399163" sldId="261"/>
            <ac:graphicFrameMk id="55" creationId="{078EDC2A-71AC-B2A1-6616-6B152099BA2E}"/>
          </ac:graphicFrameMkLst>
        </pc:graphicFrameChg>
        <pc:picChg chg="add mod ord">
          <ac:chgData name="Vidovic Nelson" userId="457b0d7c-5d34-4676-b0eb-e19393c2a7f7" providerId="ADAL" clId="{DA25D097-3722-4E79-8818-BA30101093B6}" dt="2024-05-01T17:10:03.750" v="43" actId="26606"/>
          <ac:picMkLst>
            <pc:docMk/>
            <pc:sldMk cId="1452399163" sldId="261"/>
            <ac:picMk id="4" creationId="{A943F354-7F5D-A106-5F21-626650C45538}"/>
          </ac:picMkLst>
        </pc:picChg>
        <pc:picChg chg="add del">
          <ac:chgData name="Vidovic Nelson" userId="457b0d7c-5d34-4676-b0eb-e19393c2a7f7" providerId="ADAL" clId="{DA25D097-3722-4E79-8818-BA30101093B6}" dt="2024-05-01T17:06:53.069" v="1" actId="26606"/>
          <ac:picMkLst>
            <pc:docMk/>
            <pc:sldMk cId="1452399163" sldId="261"/>
            <ac:picMk id="6" creationId="{D2B5B59C-9744-4559-69AE-B84263D993DE}"/>
          </ac:picMkLst>
        </pc:picChg>
        <pc:picChg chg="add del">
          <ac:chgData name="Vidovic Nelson" userId="457b0d7c-5d34-4676-b0eb-e19393c2a7f7" providerId="ADAL" clId="{DA25D097-3722-4E79-8818-BA30101093B6}" dt="2024-05-01T17:06:55.129" v="3" actId="26606"/>
          <ac:picMkLst>
            <pc:docMk/>
            <pc:sldMk cId="1452399163" sldId="261"/>
            <ac:picMk id="12" creationId="{8E1C011E-5F18-99B0-A496-34A55251D0FC}"/>
          </ac:picMkLst>
        </pc:picChg>
        <pc:picChg chg="add del">
          <ac:chgData name="Vidovic Nelson" userId="457b0d7c-5d34-4676-b0eb-e19393c2a7f7" providerId="ADAL" clId="{DA25D097-3722-4E79-8818-BA30101093B6}" dt="2024-05-01T17:06:57.605" v="5" actId="26606"/>
          <ac:picMkLst>
            <pc:docMk/>
            <pc:sldMk cId="1452399163" sldId="261"/>
            <ac:picMk id="16" creationId="{5624A4FF-4850-A55B-67CD-47E9216FFC8D}"/>
          </ac:picMkLst>
        </pc:picChg>
        <pc:picChg chg="add del">
          <ac:chgData name="Vidovic Nelson" userId="457b0d7c-5d34-4676-b0eb-e19393c2a7f7" providerId="ADAL" clId="{DA25D097-3722-4E79-8818-BA30101093B6}" dt="2024-05-01T17:07:05.542" v="7" actId="26606"/>
          <ac:picMkLst>
            <pc:docMk/>
            <pc:sldMk cId="1452399163" sldId="261"/>
            <ac:picMk id="21" creationId="{59120902-C54B-3039-A841-18E7C62C022D}"/>
          </ac:picMkLst>
        </pc:picChg>
        <pc:picChg chg="add del">
          <ac:chgData name="Vidovic Nelson" userId="457b0d7c-5d34-4676-b0eb-e19393c2a7f7" providerId="ADAL" clId="{DA25D097-3722-4E79-8818-BA30101093B6}" dt="2024-05-01T17:07:08.256" v="9" actId="26606"/>
          <ac:picMkLst>
            <pc:docMk/>
            <pc:sldMk cId="1452399163" sldId="261"/>
            <ac:picMk id="26" creationId="{9470EDAA-ADDB-7DBF-410A-9B98AAF8220C}"/>
          </ac:picMkLst>
        </pc:picChg>
        <pc:cxnChg chg="add del">
          <ac:chgData name="Vidovic Nelson" userId="457b0d7c-5d34-4676-b0eb-e19393c2a7f7" providerId="ADAL" clId="{DA25D097-3722-4E79-8818-BA30101093B6}" dt="2024-05-01T17:07:55.549" v="12" actId="26606"/>
          <ac:cxnSpMkLst>
            <pc:docMk/>
            <pc:sldMk cId="1452399163" sldId="261"/>
            <ac:cxnSpMk id="29" creationId="{EE504C98-6397-41C1-A8D8-2D9C4ED307E0}"/>
          </ac:cxnSpMkLst>
        </pc:cxnChg>
        <pc:cxnChg chg="add del">
          <ac:chgData name="Vidovic Nelson" userId="457b0d7c-5d34-4676-b0eb-e19393c2a7f7" providerId="ADAL" clId="{DA25D097-3722-4E79-8818-BA30101093B6}" dt="2024-05-01T17:10:03.701" v="42" actId="26606"/>
          <ac:cxnSpMkLst>
            <pc:docMk/>
            <pc:sldMk cId="1452399163" sldId="261"/>
            <ac:cxnSpMk id="62" creationId="{1503BFE4-729B-D9D0-C17B-501E6AF1127A}"/>
          </ac:cxnSpMkLst>
        </pc:cxnChg>
      </pc:sldChg>
      <pc:sldChg chg="addSp delSp modSp mod setBg addAnim modAnim">
        <pc:chgData name="Vidovic Nelson" userId="457b0d7c-5d34-4676-b0eb-e19393c2a7f7" providerId="ADAL" clId="{DA25D097-3722-4E79-8818-BA30101093B6}" dt="2024-05-01T19:02:54.093" v="368" actId="26606"/>
        <pc:sldMkLst>
          <pc:docMk/>
          <pc:sldMk cId="3761038576" sldId="262"/>
        </pc:sldMkLst>
        <pc:spChg chg="mod">
          <ac:chgData name="Vidovic Nelson" userId="457b0d7c-5d34-4676-b0eb-e19393c2a7f7" providerId="ADAL" clId="{DA25D097-3722-4E79-8818-BA30101093B6}" dt="2024-05-01T19:02:54.093" v="368" actId="26606"/>
          <ac:spMkLst>
            <pc:docMk/>
            <pc:sldMk cId="3761038576" sldId="262"/>
            <ac:spMk id="2" creationId="{C78D6522-51CB-F3C6-3245-3E067B5F0C04}"/>
          </ac:spMkLst>
        </pc:spChg>
        <pc:spChg chg="del mod">
          <ac:chgData name="Vidovic Nelson" userId="457b0d7c-5d34-4676-b0eb-e19393c2a7f7" providerId="ADAL" clId="{DA25D097-3722-4E79-8818-BA30101093B6}" dt="2024-05-01T19:01:35.986" v="356" actId="478"/>
          <ac:spMkLst>
            <pc:docMk/>
            <pc:sldMk cId="3761038576" sldId="262"/>
            <ac:spMk id="3" creationId="{FA7EEF16-68D0-9D44-70BA-D873BA4D4486}"/>
          </ac:spMkLst>
        </pc:spChg>
        <pc:spChg chg="add del">
          <ac:chgData name="Vidovic Nelson" userId="457b0d7c-5d34-4676-b0eb-e19393c2a7f7" providerId="ADAL" clId="{DA25D097-3722-4E79-8818-BA30101093B6}" dt="2024-05-01T19:02:54.093" v="368" actId="26606"/>
          <ac:spMkLst>
            <pc:docMk/>
            <pc:sldMk cId="3761038576" sldId="262"/>
            <ac:spMk id="9" creationId="{FB5B0058-AF13-4859-B429-4EDDE2A26F7F}"/>
          </ac:spMkLst>
        </pc:spChg>
        <pc:spChg chg="add del">
          <ac:chgData name="Vidovic Nelson" userId="457b0d7c-5d34-4676-b0eb-e19393c2a7f7" providerId="ADAL" clId="{DA25D097-3722-4E79-8818-BA30101093B6}" dt="2024-05-01T19:02:54.093" v="368" actId="26606"/>
          <ac:spMkLst>
            <pc:docMk/>
            <pc:sldMk cId="3761038576" sldId="262"/>
            <ac:spMk id="11" creationId="{1A89CBBC-7743-43D9-A324-25CB472E9B2E}"/>
          </ac:spMkLst>
        </pc:spChg>
        <pc:spChg chg="add del">
          <ac:chgData name="Vidovic Nelson" userId="457b0d7c-5d34-4676-b0eb-e19393c2a7f7" providerId="ADAL" clId="{DA25D097-3722-4E79-8818-BA30101093B6}" dt="2024-05-01T19:02:54.091" v="367" actId="26606"/>
          <ac:spMkLst>
            <pc:docMk/>
            <pc:sldMk cId="3761038576" sldId="262"/>
            <ac:spMk id="16" creationId="{8B646C36-EEEC-4D52-8E8E-206F4CD8A3DA}"/>
          </ac:spMkLst>
        </pc:spChg>
        <pc:spChg chg="add del">
          <ac:chgData name="Vidovic Nelson" userId="457b0d7c-5d34-4676-b0eb-e19393c2a7f7" providerId="ADAL" clId="{DA25D097-3722-4E79-8818-BA30101093B6}" dt="2024-05-01T19:02:54.091" v="367" actId="26606"/>
          <ac:spMkLst>
            <pc:docMk/>
            <pc:sldMk cId="3761038576" sldId="262"/>
            <ac:spMk id="22" creationId="{8258443E-B333-44F4-8D49-1EAB1C1A4613}"/>
          </ac:spMkLst>
        </pc:spChg>
        <pc:spChg chg="add del">
          <ac:chgData name="Vidovic Nelson" userId="457b0d7c-5d34-4676-b0eb-e19393c2a7f7" providerId="ADAL" clId="{DA25D097-3722-4E79-8818-BA30101093B6}" dt="2024-05-01T19:02:54.091" v="367" actId="26606"/>
          <ac:spMkLst>
            <pc:docMk/>
            <pc:sldMk cId="3761038576" sldId="262"/>
            <ac:spMk id="31" creationId="{4FB204DF-284E-45F6-A017-79A4DF57BCCB}"/>
          </ac:spMkLst>
        </pc:spChg>
        <pc:spChg chg="add del">
          <ac:chgData name="Vidovic Nelson" userId="457b0d7c-5d34-4676-b0eb-e19393c2a7f7" providerId="ADAL" clId="{DA25D097-3722-4E79-8818-BA30101093B6}" dt="2024-05-01T19:02:54.091" v="367" actId="26606"/>
          <ac:spMkLst>
            <pc:docMk/>
            <pc:sldMk cId="3761038576" sldId="262"/>
            <ac:spMk id="33" creationId="{EB8560A9-B281-46EB-A304-1E4A5A00D6A9}"/>
          </ac:spMkLst>
        </pc:spChg>
        <pc:spChg chg="add del">
          <ac:chgData name="Vidovic Nelson" userId="457b0d7c-5d34-4676-b0eb-e19393c2a7f7" providerId="ADAL" clId="{DA25D097-3722-4E79-8818-BA30101093B6}" dt="2024-05-01T19:02:54.091" v="367" actId="26606"/>
          <ac:spMkLst>
            <pc:docMk/>
            <pc:sldMk cId="3761038576" sldId="262"/>
            <ac:spMk id="35" creationId="{4D1A5E71-B6B6-486A-8CDC-C7ABD9B903F6}"/>
          </ac:spMkLst>
        </pc:spChg>
        <pc:spChg chg="add del">
          <ac:chgData name="Vidovic Nelson" userId="457b0d7c-5d34-4676-b0eb-e19393c2a7f7" providerId="ADAL" clId="{DA25D097-3722-4E79-8818-BA30101093B6}" dt="2024-05-01T19:02:54.091" v="367" actId="26606"/>
          <ac:spMkLst>
            <pc:docMk/>
            <pc:sldMk cId="3761038576" sldId="262"/>
            <ac:spMk id="37" creationId="{667882DD-56E8-460E-99D5-86E71982D5AB}"/>
          </ac:spMkLst>
        </pc:spChg>
        <pc:spChg chg="add">
          <ac:chgData name="Vidovic Nelson" userId="457b0d7c-5d34-4676-b0eb-e19393c2a7f7" providerId="ADAL" clId="{DA25D097-3722-4E79-8818-BA30101093B6}" dt="2024-05-01T19:02:54.093" v="368" actId="26606"/>
          <ac:spMkLst>
            <pc:docMk/>
            <pc:sldMk cId="3761038576" sldId="262"/>
            <ac:spMk id="39" creationId="{FB5B0058-AF13-4859-B429-4EDDE2A26F7F}"/>
          </ac:spMkLst>
        </pc:spChg>
        <pc:spChg chg="add">
          <ac:chgData name="Vidovic Nelson" userId="457b0d7c-5d34-4676-b0eb-e19393c2a7f7" providerId="ADAL" clId="{DA25D097-3722-4E79-8818-BA30101093B6}" dt="2024-05-01T19:02:54.093" v="368" actId="26606"/>
          <ac:spMkLst>
            <pc:docMk/>
            <pc:sldMk cId="3761038576" sldId="262"/>
            <ac:spMk id="40" creationId="{1A89CBBC-7743-43D9-A324-25CB472E9B2E}"/>
          </ac:spMkLst>
        </pc:spChg>
        <pc:grpChg chg="add del">
          <ac:chgData name="Vidovic Nelson" userId="457b0d7c-5d34-4676-b0eb-e19393c2a7f7" providerId="ADAL" clId="{DA25D097-3722-4E79-8818-BA30101093B6}" dt="2024-05-01T19:02:54.091" v="367" actId="26606"/>
          <ac:grpSpMkLst>
            <pc:docMk/>
            <pc:sldMk cId="3761038576" sldId="262"/>
            <ac:grpSpMk id="18" creationId="{B2EBBF56-923D-48A7-9F8F-86E33CFA3EF9}"/>
          </ac:grpSpMkLst>
        </pc:grpChg>
        <pc:grpChg chg="add del">
          <ac:chgData name="Vidovic Nelson" userId="457b0d7c-5d34-4676-b0eb-e19393c2a7f7" providerId="ADAL" clId="{DA25D097-3722-4E79-8818-BA30101093B6}" dt="2024-05-01T19:02:54.091" v="367" actId="26606"/>
          <ac:grpSpMkLst>
            <pc:docMk/>
            <pc:sldMk cId="3761038576" sldId="262"/>
            <ac:grpSpMk id="24" creationId="{FB9739EB-7F66-433D-841F-AB3CD18700B7}"/>
          </ac:grpSpMkLst>
        </pc:grpChg>
        <pc:picChg chg="add mod">
          <ac:chgData name="Vidovic Nelson" userId="457b0d7c-5d34-4676-b0eb-e19393c2a7f7" providerId="ADAL" clId="{DA25D097-3722-4E79-8818-BA30101093B6}" dt="2024-05-01T19:02:54.091" v="367" actId="26606"/>
          <ac:picMkLst>
            <pc:docMk/>
            <pc:sldMk cId="3761038576" sldId="262"/>
            <ac:picMk id="6" creationId="{3B27A8F8-53C5-DD8F-BBC0-05E81D83258A}"/>
          </ac:picMkLst>
        </pc:picChg>
      </pc:sldChg>
    </pc:docChg>
  </pc:docChgLst>
  <pc:docChgLst>
    <pc:chgData name="Gómez Pereañez Carlos Andres" userId="f11a3b1f-2a3e-4f10-91a7-9c3349871ad3" providerId="ADAL" clId="{0CFE7992-7127-2E48-BE91-F919A5892124}"/>
    <pc:docChg chg="undo custSel modSld">
      <pc:chgData name="Gómez Pereañez Carlos Andres" userId="f11a3b1f-2a3e-4f10-91a7-9c3349871ad3" providerId="ADAL" clId="{0CFE7992-7127-2E48-BE91-F919A5892124}" dt="2024-05-02T13:53:01.137" v="31" actId="20577"/>
      <pc:docMkLst>
        <pc:docMk/>
      </pc:docMkLst>
      <pc:sldChg chg="modNotesTx">
        <pc:chgData name="Gómez Pereañez Carlos Andres" userId="f11a3b1f-2a3e-4f10-91a7-9c3349871ad3" providerId="ADAL" clId="{0CFE7992-7127-2E48-BE91-F919A5892124}" dt="2024-05-02T13:53:01.137" v="31" actId="20577"/>
        <pc:sldMkLst>
          <pc:docMk/>
          <pc:sldMk cId="142371489" sldId="257"/>
        </pc:sldMkLst>
      </pc:sldChg>
      <pc:sldChg chg="modSp">
        <pc:chgData name="Gómez Pereañez Carlos Andres" userId="f11a3b1f-2a3e-4f10-91a7-9c3349871ad3" providerId="ADAL" clId="{0CFE7992-7127-2E48-BE91-F919A5892124}" dt="2024-05-02T10:31:02.014" v="29" actId="20577"/>
        <pc:sldMkLst>
          <pc:docMk/>
          <pc:sldMk cId="1452399163" sldId="261"/>
        </pc:sldMkLst>
        <pc:graphicFrameChg chg="mod">
          <ac:chgData name="Gómez Pereañez Carlos Andres" userId="f11a3b1f-2a3e-4f10-91a7-9c3349871ad3" providerId="ADAL" clId="{0CFE7992-7127-2E48-BE91-F919A5892124}" dt="2024-05-02T10:31:02.014" v="29" actId="20577"/>
          <ac:graphicFrameMkLst>
            <pc:docMk/>
            <pc:sldMk cId="1452399163" sldId="261"/>
            <ac:graphicFrameMk id="55" creationId="{078EDC2A-71AC-B2A1-6616-6B152099BA2E}"/>
          </ac:graphicFrameMkLst>
        </pc:graphicFrameChg>
      </pc:sldChg>
    </pc:docChg>
  </pc:docChgLst>
  <pc:docChgLst>
    <pc:chgData name="Silvan Olivier Schneider" userId="6d8f6703-df9f-408d-8817-b43e43357b13" providerId="ADAL" clId="{1DDE8E38-903F-406A-8DBC-6EE0D91CFC96}"/>
    <pc:docChg chg="modSld">
      <pc:chgData name="Silvan Olivier Schneider" userId="6d8f6703-df9f-408d-8817-b43e43357b13" providerId="ADAL" clId="{1DDE8E38-903F-406A-8DBC-6EE0D91CFC96}" dt="2024-05-01T17:37:32.778" v="0" actId="1076"/>
      <pc:docMkLst>
        <pc:docMk/>
      </pc:docMkLst>
      <pc:sldChg chg="modSp mod">
        <pc:chgData name="Silvan Olivier Schneider" userId="6d8f6703-df9f-408d-8817-b43e43357b13" providerId="ADAL" clId="{1DDE8E38-903F-406A-8DBC-6EE0D91CFC96}" dt="2024-05-01T17:37:32.778" v="0" actId="1076"/>
        <pc:sldMkLst>
          <pc:docMk/>
          <pc:sldMk cId="4009426450" sldId="256"/>
        </pc:sldMkLst>
        <pc:picChg chg="mod">
          <ac:chgData name="Silvan Olivier Schneider" userId="6d8f6703-df9f-408d-8817-b43e43357b13" providerId="ADAL" clId="{1DDE8E38-903F-406A-8DBC-6EE0D91CFC96}" dt="2024-05-01T17:37:32.778" v="0" actId="1076"/>
          <ac:picMkLst>
            <pc:docMk/>
            <pc:sldMk cId="4009426450" sldId="256"/>
            <ac:picMk id="5" creationId="{AC6CE77C-A66B-4D16-D84B-DBA379C47BF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166C3-5197-418C-B833-E5F4420E847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AC75BE8E-D1DD-4940-B210-C2EC652E23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Design &amp; Funktionen der Plattform festgelegt</a:t>
          </a:r>
          <a:endParaRPr lang="en-US" sz="1800"/>
        </a:p>
      </dgm:t>
    </dgm:pt>
    <dgm:pt modelId="{BD220B85-081A-4FD6-9DED-9AB9FC5DE9F2}" type="parTrans" cxnId="{3B1206E8-B42C-4CE2-9B8B-8F7DC355B5BB}">
      <dgm:prSet/>
      <dgm:spPr/>
      <dgm:t>
        <a:bodyPr/>
        <a:lstStyle/>
        <a:p>
          <a:endParaRPr lang="en-US"/>
        </a:p>
      </dgm:t>
    </dgm:pt>
    <dgm:pt modelId="{3FCF9FF0-63DB-432E-AE9C-B239B50F66B1}" type="sibTrans" cxnId="{3B1206E8-B42C-4CE2-9B8B-8F7DC355B5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2ED4AD-1D84-41CE-9EA2-98E38CEC57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Prototyp mit Hilfe von </a:t>
          </a:r>
          <a:r>
            <a:rPr lang="de-CH" sz="1800" err="1"/>
            <a:t>Figma</a:t>
          </a:r>
          <a:r>
            <a:rPr lang="de-CH" sz="1800"/>
            <a:t> beinahe fertiggestellt </a:t>
          </a:r>
          <a:endParaRPr lang="en-US" sz="1800"/>
        </a:p>
      </dgm:t>
    </dgm:pt>
    <dgm:pt modelId="{16B11D82-9580-4457-8511-07E573169CF2}" type="parTrans" cxnId="{E601C719-3B46-492E-875F-E0E8924C0EA4}">
      <dgm:prSet/>
      <dgm:spPr/>
      <dgm:t>
        <a:bodyPr/>
        <a:lstStyle/>
        <a:p>
          <a:endParaRPr lang="en-US"/>
        </a:p>
      </dgm:t>
    </dgm:pt>
    <dgm:pt modelId="{B93C4F47-6B64-4262-8585-CD52D2ED7A67}" type="sibTrans" cxnId="{E601C719-3B46-492E-875F-E0E8924C0EA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75CC03D-B2D0-4DCE-8844-AC0E2705A6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ER-Diagramm für die Visualisierung der Datenbankstruktur erstellt</a:t>
          </a:r>
          <a:endParaRPr lang="en-US" sz="1800"/>
        </a:p>
      </dgm:t>
    </dgm:pt>
    <dgm:pt modelId="{FB7E8032-BF27-45EA-9099-665BE0282834}" type="parTrans" cxnId="{81A11475-3056-4883-A38D-4A1ACFD3133F}">
      <dgm:prSet/>
      <dgm:spPr/>
      <dgm:t>
        <a:bodyPr/>
        <a:lstStyle/>
        <a:p>
          <a:endParaRPr lang="en-US"/>
        </a:p>
      </dgm:t>
    </dgm:pt>
    <dgm:pt modelId="{9CA2945B-C18B-425A-B2FD-35849BCF5D1C}" type="sibTrans" cxnId="{81A11475-3056-4883-A38D-4A1ACFD313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EF1352-7DC1-4769-A016-2FABE4B7AF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Angefangen mit HTML, CSS und </a:t>
          </a:r>
          <a:r>
            <a:rPr lang="de-CH" sz="1800" err="1"/>
            <a:t>Typescript</a:t>
          </a:r>
          <a:r>
            <a:rPr lang="de-CH" sz="1800"/>
            <a:t> in Angular das Frontend zu entwickeln</a:t>
          </a:r>
        </a:p>
      </dgm:t>
    </dgm:pt>
    <dgm:pt modelId="{21808AD7-2B7E-45AD-9C58-DA80A38D5518}" type="parTrans" cxnId="{FFB10652-038B-4DC0-8D8C-123ED0D56934}">
      <dgm:prSet/>
      <dgm:spPr/>
      <dgm:t>
        <a:bodyPr/>
        <a:lstStyle/>
        <a:p>
          <a:endParaRPr lang="en-US"/>
        </a:p>
      </dgm:t>
    </dgm:pt>
    <dgm:pt modelId="{EE683C11-61AB-4096-B17C-B350D0EA4A29}" type="sibTrans" cxnId="{FFB10652-038B-4DC0-8D8C-123ED0D569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C0FE57-C5B2-4CF0-9198-FF1A149609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Schwierigkeiten mit der Aufteilung und effektiven Zusammenarbeit </a:t>
          </a:r>
          <a:endParaRPr lang="en-US" sz="1800"/>
        </a:p>
      </dgm:t>
    </dgm:pt>
    <dgm:pt modelId="{A6FD64AA-37A3-4891-988A-EB788D28EA7D}" type="parTrans" cxnId="{5B71FBC6-9A83-4B9D-BFE5-0D443C6CB495}">
      <dgm:prSet/>
      <dgm:spPr/>
      <dgm:t>
        <a:bodyPr/>
        <a:lstStyle/>
        <a:p>
          <a:endParaRPr lang="en-US"/>
        </a:p>
      </dgm:t>
    </dgm:pt>
    <dgm:pt modelId="{9E167B01-85E2-46B7-8C90-A529D63D6B57}" type="sibTrans" cxnId="{5B71FBC6-9A83-4B9D-BFE5-0D443C6CB495}">
      <dgm:prSet/>
      <dgm:spPr/>
      <dgm:t>
        <a:bodyPr/>
        <a:lstStyle/>
        <a:p>
          <a:endParaRPr lang="en-US"/>
        </a:p>
      </dgm:t>
    </dgm:pt>
    <dgm:pt modelId="{D2419AED-FA0B-4E7B-8143-107DA1B3BAD5}" type="pres">
      <dgm:prSet presAssocID="{9FB166C3-5197-418C-B833-E5F4420E847A}" presName="root" presStyleCnt="0">
        <dgm:presLayoutVars>
          <dgm:dir/>
          <dgm:resizeHandles val="exact"/>
        </dgm:presLayoutVars>
      </dgm:prSet>
      <dgm:spPr/>
    </dgm:pt>
    <dgm:pt modelId="{83F77CF8-CDEE-4268-8CD2-E813079639EF}" type="pres">
      <dgm:prSet presAssocID="{9FB166C3-5197-418C-B833-E5F4420E847A}" presName="container" presStyleCnt="0">
        <dgm:presLayoutVars>
          <dgm:dir/>
          <dgm:resizeHandles val="exact"/>
        </dgm:presLayoutVars>
      </dgm:prSet>
      <dgm:spPr/>
    </dgm:pt>
    <dgm:pt modelId="{DA04460B-5842-44F1-B81E-C3E5DD3307A3}" type="pres">
      <dgm:prSet presAssocID="{AC75BE8E-D1DD-4940-B210-C2EC652E234B}" presName="compNode" presStyleCnt="0"/>
      <dgm:spPr/>
    </dgm:pt>
    <dgm:pt modelId="{05C9DFC5-8443-4C98-AC61-AC1E4C50DC05}" type="pres">
      <dgm:prSet presAssocID="{AC75BE8E-D1DD-4940-B210-C2EC652E234B}" presName="iconBgRect" presStyleLbl="bgShp" presStyleIdx="0" presStyleCnt="5"/>
      <dgm:spPr/>
    </dgm:pt>
    <dgm:pt modelId="{3F96982B-7DE8-47EA-A7FD-4C7E5C4389F7}" type="pres">
      <dgm:prSet presAssocID="{AC75BE8E-D1DD-4940-B210-C2EC652E23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1E9F5F4A-C3E2-4A8E-95FB-32CE4936CF5C}" type="pres">
      <dgm:prSet presAssocID="{AC75BE8E-D1DD-4940-B210-C2EC652E234B}" presName="spaceRect" presStyleCnt="0"/>
      <dgm:spPr/>
    </dgm:pt>
    <dgm:pt modelId="{8D7E36DE-979E-458C-AE80-8E61C417D687}" type="pres">
      <dgm:prSet presAssocID="{AC75BE8E-D1DD-4940-B210-C2EC652E234B}" presName="textRect" presStyleLbl="revTx" presStyleIdx="0" presStyleCnt="5">
        <dgm:presLayoutVars>
          <dgm:chMax val="1"/>
          <dgm:chPref val="1"/>
        </dgm:presLayoutVars>
      </dgm:prSet>
      <dgm:spPr/>
    </dgm:pt>
    <dgm:pt modelId="{2C45F537-E2F5-43A0-87A4-0F39BFAABC21}" type="pres">
      <dgm:prSet presAssocID="{3FCF9FF0-63DB-432E-AE9C-B239B50F66B1}" presName="sibTrans" presStyleLbl="sibTrans2D1" presStyleIdx="0" presStyleCnt="0"/>
      <dgm:spPr/>
    </dgm:pt>
    <dgm:pt modelId="{2E4F5637-4F3E-453F-B39B-927153646BA4}" type="pres">
      <dgm:prSet presAssocID="{712ED4AD-1D84-41CE-9EA2-98E38CEC5704}" presName="compNode" presStyleCnt="0"/>
      <dgm:spPr/>
    </dgm:pt>
    <dgm:pt modelId="{4080B454-7DE7-4316-A1EC-2AD1740E68F0}" type="pres">
      <dgm:prSet presAssocID="{712ED4AD-1D84-41CE-9EA2-98E38CEC5704}" presName="iconBgRect" presStyleLbl="bgShp" presStyleIdx="1" presStyleCnt="5"/>
      <dgm:spPr/>
    </dgm:pt>
    <dgm:pt modelId="{8AA5C009-2A4D-4303-AD3F-577616B8D97A}" type="pres">
      <dgm:prSet presAssocID="{712ED4AD-1D84-41CE-9EA2-98E38CEC570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FB3B9287-3D00-4F07-A131-ECFC7824C563}" type="pres">
      <dgm:prSet presAssocID="{712ED4AD-1D84-41CE-9EA2-98E38CEC5704}" presName="spaceRect" presStyleCnt="0"/>
      <dgm:spPr/>
    </dgm:pt>
    <dgm:pt modelId="{8DD58543-F6AA-4DD2-A68F-40818B16A874}" type="pres">
      <dgm:prSet presAssocID="{712ED4AD-1D84-41CE-9EA2-98E38CEC5704}" presName="textRect" presStyleLbl="revTx" presStyleIdx="1" presStyleCnt="5">
        <dgm:presLayoutVars>
          <dgm:chMax val="1"/>
          <dgm:chPref val="1"/>
        </dgm:presLayoutVars>
      </dgm:prSet>
      <dgm:spPr/>
    </dgm:pt>
    <dgm:pt modelId="{34FC8A0D-EEE4-42D3-82AE-C49C86D148F2}" type="pres">
      <dgm:prSet presAssocID="{B93C4F47-6B64-4262-8585-CD52D2ED7A67}" presName="sibTrans" presStyleLbl="sibTrans2D1" presStyleIdx="0" presStyleCnt="0"/>
      <dgm:spPr/>
    </dgm:pt>
    <dgm:pt modelId="{70AFC1B3-A282-458E-9194-E4C5FFB6A970}" type="pres">
      <dgm:prSet presAssocID="{E75CC03D-B2D0-4DCE-8844-AC0E2705A6F8}" presName="compNode" presStyleCnt="0"/>
      <dgm:spPr/>
    </dgm:pt>
    <dgm:pt modelId="{9C8A667B-5CEC-4426-A4E4-D823E7B521AF}" type="pres">
      <dgm:prSet presAssocID="{E75CC03D-B2D0-4DCE-8844-AC0E2705A6F8}" presName="iconBgRect" presStyleLbl="bgShp" presStyleIdx="2" presStyleCnt="5" custLinFactNeighborX="-2250"/>
      <dgm:spPr/>
    </dgm:pt>
    <dgm:pt modelId="{E153F337-007D-4772-A86B-9F1C134482BB}" type="pres">
      <dgm:prSet presAssocID="{E75CC03D-B2D0-4DCE-8844-AC0E2705A6F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ken"/>
        </a:ext>
      </dgm:extLst>
    </dgm:pt>
    <dgm:pt modelId="{F8D415BA-3660-430A-B2F4-9BA776411006}" type="pres">
      <dgm:prSet presAssocID="{E75CC03D-B2D0-4DCE-8844-AC0E2705A6F8}" presName="spaceRect" presStyleCnt="0"/>
      <dgm:spPr/>
    </dgm:pt>
    <dgm:pt modelId="{FCE9AA2E-145D-4309-B4A8-739C6F165583}" type="pres">
      <dgm:prSet presAssocID="{E75CC03D-B2D0-4DCE-8844-AC0E2705A6F8}" presName="textRect" presStyleLbl="revTx" presStyleIdx="2" presStyleCnt="5" custScaleX="123660" custLinFactNeighborX="18329" custLinFactNeighborY="1126">
        <dgm:presLayoutVars>
          <dgm:chMax val="1"/>
          <dgm:chPref val="1"/>
        </dgm:presLayoutVars>
      </dgm:prSet>
      <dgm:spPr/>
    </dgm:pt>
    <dgm:pt modelId="{3ED0486F-8744-4B37-97A8-89DAA154D282}" type="pres">
      <dgm:prSet presAssocID="{9CA2945B-C18B-425A-B2FD-35849BCF5D1C}" presName="sibTrans" presStyleLbl="sibTrans2D1" presStyleIdx="0" presStyleCnt="0"/>
      <dgm:spPr/>
    </dgm:pt>
    <dgm:pt modelId="{8FBC1ED2-FF67-43A4-9ECA-A333E2E83218}" type="pres">
      <dgm:prSet presAssocID="{BDEF1352-7DC1-4769-A016-2FABE4B7AF21}" presName="compNode" presStyleCnt="0"/>
      <dgm:spPr/>
    </dgm:pt>
    <dgm:pt modelId="{8AD663E4-E0BE-49EF-939B-F034234EBEFB}" type="pres">
      <dgm:prSet presAssocID="{BDEF1352-7DC1-4769-A016-2FABE4B7AF21}" presName="iconBgRect" presStyleLbl="bgShp" presStyleIdx="3" presStyleCnt="5"/>
      <dgm:spPr/>
    </dgm:pt>
    <dgm:pt modelId="{1737AAC1-7977-4D29-887E-33E3B059DFAE}" type="pres">
      <dgm:prSet presAssocID="{BDEF1352-7DC1-4769-A016-2FABE4B7AF2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6E37B6AE-7027-4284-AA98-2A4755189304}" type="pres">
      <dgm:prSet presAssocID="{BDEF1352-7DC1-4769-A016-2FABE4B7AF21}" presName="spaceRect" presStyleCnt="0"/>
      <dgm:spPr/>
    </dgm:pt>
    <dgm:pt modelId="{2B83BF8A-5817-4F72-BBE9-33C01B894BC6}" type="pres">
      <dgm:prSet presAssocID="{BDEF1352-7DC1-4769-A016-2FABE4B7AF21}" presName="textRect" presStyleLbl="revTx" presStyleIdx="3" presStyleCnt="5" custScaleX="113729" custLinFactNeighborX="7978">
        <dgm:presLayoutVars>
          <dgm:chMax val="1"/>
          <dgm:chPref val="1"/>
        </dgm:presLayoutVars>
      </dgm:prSet>
      <dgm:spPr/>
    </dgm:pt>
    <dgm:pt modelId="{32335BF3-36B3-4465-ADE1-2950684A49EA}" type="pres">
      <dgm:prSet presAssocID="{EE683C11-61AB-4096-B17C-B350D0EA4A29}" presName="sibTrans" presStyleLbl="sibTrans2D1" presStyleIdx="0" presStyleCnt="0"/>
      <dgm:spPr/>
    </dgm:pt>
    <dgm:pt modelId="{FC7A9635-FD75-4ED6-B545-70A3A0067840}" type="pres">
      <dgm:prSet presAssocID="{ECC0FE57-C5B2-4CF0-9198-FF1A14960981}" presName="compNode" presStyleCnt="0"/>
      <dgm:spPr/>
    </dgm:pt>
    <dgm:pt modelId="{1C042454-9322-470C-B458-FEB9A5C715AC}" type="pres">
      <dgm:prSet presAssocID="{ECC0FE57-C5B2-4CF0-9198-FF1A14960981}" presName="iconBgRect" presStyleLbl="bgShp" presStyleIdx="4" presStyleCnt="5" custLinFactNeighborX="-12600" custLinFactNeighborY="-990"/>
      <dgm:spPr/>
    </dgm:pt>
    <dgm:pt modelId="{524228FA-F88D-4A6A-A844-5258627065F2}" type="pres">
      <dgm:prSet presAssocID="{ECC0FE57-C5B2-4CF0-9198-FF1A14960981}" presName="iconRect" presStyleLbl="node1" presStyleIdx="4" presStyleCnt="5" custLinFactNeighborX="-2171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431CD947-974F-4B9C-B971-3F1EA484394C}" type="pres">
      <dgm:prSet presAssocID="{ECC0FE57-C5B2-4CF0-9198-FF1A14960981}" presName="spaceRect" presStyleCnt="0"/>
      <dgm:spPr/>
    </dgm:pt>
    <dgm:pt modelId="{B6D6618A-2173-44EA-8780-CB22BF038E80}" type="pres">
      <dgm:prSet presAssocID="{ECC0FE57-C5B2-4CF0-9198-FF1A14960981}" presName="textRect" presStyleLbl="revTx" presStyleIdx="4" presStyleCnt="5" custScaleX="126017" custLinFactNeighborX="8653" custLinFactNeighborY="2256">
        <dgm:presLayoutVars>
          <dgm:chMax val="1"/>
          <dgm:chPref val="1"/>
        </dgm:presLayoutVars>
      </dgm:prSet>
      <dgm:spPr/>
    </dgm:pt>
  </dgm:ptLst>
  <dgm:cxnLst>
    <dgm:cxn modelId="{25D4F201-00AD-4A48-99A3-FD01E72D671C}" type="presOf" srcId="{AC75BE8E-D1DD-4940-B210-C2EC652E234B}" destId="{8D7E36DE-979E-458C-AE80-8E61C417D687}" srcOrd="0" destOrd="0" presId="urn:microsoft.com/office/officeart/2018/2/layout/IconCircleList"/>
    <dgm:cxn modelId="{E601C719-3B46-492E-875F-E0E8924C0EA4}" srcId="{9FB166C3-5197-418C-B833-E5F4420E847A}" destId="{712ED4AD-1D84-41CE-9EA2-98E38CEC5704}" srcOrd="1" destOrd="0" parTransId="{16B11D82-9580-4457-8511-07E573169CF2}" sibTransId="{B93C4F47-6B64-4262-8585-CD52D2ED7A67}"/>
    <dgm:cxn modelId="{BACEEA1F-8727-495D-BF4F-3CBFF11D3702}" type="presOf" srcId="{712ED4AD-1D84-41CE-9EA2-98E38CEC5704}" destId="{8DD58543-F6AA-4DD2-A68F-40818B16A874}" srcOrd="0" destOrd="0" presId="urn:microsoft.com/office/officeart/2018/2/layout/IconCircleList"/>
    <dgm:cxn modelId="{FEFBE221-04AC-475C-954E-845F10B3D752}" type="presOf" srcId="{EE683C11-61AB-4096-B17C-B350D0EA4A29}" destId="{32335BF3-36B3-4465-ADE1-2950684A49EA}" srcOrd="0" destOrd="0" presId="urn:microsoft.com/office/officeart/2018/2/layout/IconCircleList"/>
    <dgm:cxn modelId="{0607E867-4802-48D2-9BD0-8C4712CC66F1}" type="presOf" srcId="{9FB166C3-5197-418C-B833-E5F4420E847A}" destId="{D2419AED-FA0B-4E7B-8143-107DA1B3BAD5}" srcOrd="0" destOrd="0" presId="urn:microsoft.com/office/officeart/2018/2/layout/IconCircleList"/>
    <dgm:cxn modelId="{A2DE8871-0FFC-4723-9ABD-8CAF54D74527}" type="presOf" srcId="{3FCF9FF0-63DB-432E-AE9C-B239B50F66B1}" destId="{2C45F537-E2F5-43A0-87A4-0F39BFAABC21}" srcOrd="0" destOrd="0" presId="urn:microsoft.com/office/officeart/2018/2/layout/IconCircleList"/>
    <dgm:cxn modelId="{FFB10652-038B-4DC0-8D8C-123ED0D56934}" srcId="{9FB166C3-5197-418C-B833-E5F4420E847A}" destId="{BDEF1352-7DC1-4769-A016-2FABE4B7AF21}" srcOrd="3" destOrd="0" parTransId="{21808AD7-2B7E-45AD-9C58-DA80A38D5518}" sibTransId="{EE683C11-61AB-4096-B17C-B350D0EA4A29}"/>
    <dgm:cxn modelId="{81A11475-3056-4883-A38D-4A1ACFD3133F}" srcId="{9FB166C3-5197-418C-B833-E5F4420E847A}" destId="{E75CC03D-B2D0-4DCE-8844-AC0E2705A6F8}" srcOrd="2" destOrd="0" parTransId="{FB7E8032-BF27-45EA-9099-665BE0282834}" sibTransId="{9CA2945B-C18B-425A-B2FD-35849BCF5D1C}"/>
    <dgm:cxn modelId="{150DE857-CD80-45CC-B0F8-51FC0AE5B857}" type="presOf" srcId="{ECC0FE57-C5B2-4CF0-9198-FF1A14960981}" destId="{B6D6618A-2173-44EA-8780-CB22BF038E80}" srcOrd="0" destOrd="0" presId="urn:microsoft.com/office/officeart/2018/2/layout/IconCircleList"/>
    <dgm:cxn modelId="{635F635A-E56A-48AB-9927-CE1176CF193F}" type="presOf" srcId="{BDEF1352-7DC1-4769-A016-2FABE4B7AF21}" destId="{2B83BF8A-5817-4F72-BBE9-33C01B894BC6}" srcOrd="0" destOrd="0" presId="urn:microsoft.com/office/officeart/2018/2/layout/IconCircleList"/>
    <dgm:cxn modelId="{30E84F89-3D66-4246-94B1-8704B66CA354}" type="presOf" srcId="{9CA2945B-C18B-425A-B2FD-35849BCF5D1C}" destId="{3ED0486F-8744-4B37-97A8-89DAA154D282}" srcOrd="0" destOrd="0" presId="urn:microsoft.com/office/officeart/2018/2/layout/IconCircleList"/>
    <dgm:cxn modelId="{627187BE-A7FE-4489-A2F8-212FCDF3BFC4}" type="presOf" srcId="{E75CC03D-B2D0-4DCE-8844-AC0E2705A6F8}" destId="{FCE9AA2E-145D-4309-B4A8-739C6F165583}" srcOrd="0" destOrd="0" presId="urn:microsoft.com/office/officeart/2018/2/layout/IconCircleList"/>
    <dgm:cxn modelId="{5B71FBC6-9A83-4B9D-BFE5-0D443C6CB495}" srcId="{9FB166C3-5197-418C-B833-E5F4420E847A}" destId="{ECC0FE57-C5B2-4CF0-9198-FF1A14960981}" srcOrd="4" destOrd="0" parTransId="{A6FD64AA-37A3-4891-988A-EB788D28EA7D}" sibTransId="{9E167B01-85E2-46B7-8C90-A529D63D6B57}"/>
    <dgm:cxn modelId="{3F09F3C8-BFD7-4746-AF50-6FA842627BCD}" type="presOf" srcId="{B93C4F47-6B64-4262-8585-CD52D2ED7A67}" destId="{34FC8A0D-EEE4-42D3-82AE-C49C86D148F2}" srcOrd="0" destOrd="0" presId="urn:microsoft.com/office/officeart/2018/2/layout/IconCircleList"/>
    <dgm:cxn modelId="{3B1206E8-B42C-4CE2-9B8B-8F7DC355B5BB}" srcId="{9FB166C3-5197-418C-B833-E5F4420E847A}" destId="{AC75BE8E-D1DD-4940-B210-C2EC652E234B}" srcOrd="0" destOrd="0" parTransId="{BD220B85-081A-4FD6-9DED-9AB9FC5DE9F2}" sibTransId="{3FCF9FF0-63DB-432E-AE9C-B239B50F66B1}"/>
    <dgm:cxn modelId="{526DD702-4406-4197-9B90-F27A4E61206A}" type="presParOf" srcId="{D2419AED-FA0B-4E7B-8143-107DA1B3BAD5}" destId="{83F77CF8-CDEE-4268-8CD2-E813079639EF}" srcOrd="0" destOrd="0" presId="urn:microsoft.com/office/officeart/2018/2/layout/IconCircleList"/>
    <dgm:cxn modelId="{4C6DB23B-CA58-488D-98EC-3587C769F6BB}" type="presParOf" srcId="{83F77CF8-CDEE-4268-8CD2-E813079639EF}" destId="{DA04460B-5842-44F1-B81E-C3E5DD3307A3}" srcOrd="0" destOrd="0" presId="urn:microsoft.com/office/officeart/2018/2/layout/IconCircleList"/>
    <dgm:cxn modelId="{F6571C2B-717A-4ADF-9562-031F4FA057AB}" type="presParOf" srcId="{DA04460B-5842-44F1-B81E-C3E5DD3307A3}" destId="{05C9DFC5-8443-4C98-AC61-AC1E4C50DC05}" srcOrd="0" destOrd="0" presId="urn:microsoft.com/office/officeart/2018/2/layout/IconCircleList"/>
    <dgm:cxn modelId="{580221CA-6053-4D2A-A73B-25E377A6BD4C}" type="presParOf" srcId="{DA04460B-5842-44F1-B81E-C3E5DD3307A3}" destId="{3F96982B-7DE8-47EA-A7FD-4C7E5C4389F7}" srcOrd="1" destOrd="0" presId="urn:microsoft.com/office/officeart/2018/2/layout/IconCircleList"/>
    <dgm:cxn modelId="{36FF2BF9-332D-4C10-AA5D-439261EA82AB}" type="presParOf" srcId="{DA04460B-5842-44F1-B81E-C3E5DD3307A3}" destId="{1E9F5F4A-C3E2-4A8E-95FB-32CE4936CF5C}" srcOrd="2" destOrd="0" presId="urn:microsoft.com/office/officeart/2018/2/layout/IconCircleList"/>
    <dgm:cxn modelId="{12D07A98-881E-4F00-9738-0D3481B7338E}" type="presParOf" srcId="{DA04460B-5842-44F1-B81E-C3E5DD3307A3}" destId="{8D7E36DE-979E-458C-AE80-8E61C417D687}" srcOrd="3" destOrd="0" presId="urn:microsoft.com/office/officeart/2018/2/layout/IconCircleList"/>
    <dgm:cxn modelId="{95CB60D5-ECD5-4D79-B35A-D81BE4C1EEBE}" type="presParOf" srcId="{83F77CF8-CDEE-4268-8CD2-E813079639EF}" destId="{2C45F537-E2F5-43A0-87A4-0F39BFAABC21}" srcOrd="1" destOrd="0" presId="urn:microsoft.com/office/officeart/2018/2/layout/IconCircleList"/>
    <dgm:cxn modelId="{82D94F35-D85A-46B9-96D0-735D312EC2D6}" type="presParOf" srcId="{83F77CF8-CDEE-4268-8CD2-E813079639EF}" destId="{2E4F5637-4F3E-453F-B39B-927153646BA4}" srcOrd="2" destOrd="0" presId="urn:microsoft.com/office/officeart/2018/2/layout/IconCircleList"/>
    <dgm:cxn modelId="{CB18123A-CC28-47FE-B534-D5A7B333EB3F}" type="presParOf" srcId="{2E4F5637-4F3E-453F-B39B-927153646BA4}" destId="{4080B454-7DE7-4316-A1EC-2AD1740E68F0}" srcOrd="0" destOrd="0" presId="urn:microsoft.com/office/officeart/2018/2/layout/IconCircleList"/>
    <dgm:cxn modelId="{D1DB2799-177D-4189-BA99-30FDFA025B5A}" type="presParOf" srcId="{2E4F5637-4F3E-453F-B39B-927153646BA4}" destId="{8AA5C009-2A4D-4303-AD3F-577616B8D97A}" srcOrd="1" destOrd="0" presId="urn:microsoft.com/office/officeart/2018/2/layout/IconCircleList"/>
    <dgm:cxn modelId="{397A5042-05F3-4C95-A3FC-2A9F136237CC}" type="presParOf" srcId="{2E4F5637-4F3E-453F-B39B-927153646BA4}" destId="{FB3B9287-3D00-4F07-A131-ECFC7824C563}" srcOrd="2" destOrd="0" presId="urn:microsoft.com/office/officeart/2018/2/layout/IconCircleList"/>
    <dgm:cxn modelId="{33F4D3FE-9493-4F98-A259-83D5010E70F3}" type="presParOf" srcId="{2E4F5637-4F3E-453F-B39B-927153646BA4}" destId="{8DD58543-F6AA-4DD2-A68F-40818B16A874}" srcOrd="3" destOrd="0" presId="urn:microsoft.com/office/officeart/2018/2/layout/IconCircleList"/>
    <dgm:cxn modelId="{3CA901EB-030C-4049-8104-88E76A8EB746}" type="presParOf" srcId="{83F77CF8-CDEE-4268-8CD2-E813079639EF}" destId="{34FC8A0D-EEE4-42D3-82AE-C49C86D148F2}" srcOrd="3" destOrd="0" presId="urn:microsoft.com/office/officeart/2018/2/layout/IconCircleList"/>
    <dgm:cxn modelId="{CF588F24-57B8-45C9-8664-3F4A11BEBC7E}" type="presParOf" srcId="{83F77CF8-CDEE-4268-8CD2-E813079639EF}" destId="{70AFC1B3-A282-458E-9194-E4C5FFB6A970}" srcOrd="4" destOrd="0" presId="urn:microsoft.com/office/officeart/2018/2/layout/IconCircleList"/>
    <dgm:cxn modelId="{4AD6345D-C3D7-4A9B-A15E-B1E4F1B7E1AD}" type="presParOf" srcId="{70AFC1B3-A282-458E-9194-E4C5FFB6A970}" destId="{9C8A667B-5CEC-4426-A4E4-D823E7B521AF}" srcOrd="0" destOrd="0" presId="urn:microsoft.com/office/officeart/2018/2/layout/IconCircleList"/>
    <dgm:cxn modelId="{F3CC0504-5A09-447C-967E-70A0D0D69055}" type="presParOf" srcId="{70AFC1B3-A282-458E-9194-E4C5FFB6A970}" destId="{E153F337-007D-4772-A86B-9F1C134482BB}" srcOrd="1" destOrd="0" presId="urn:microsoft.com/office/officeart/2018/2/layout/IconCircleList"/>
    <dgm:cxn modelId="{F21EBA72-8B78-4694-A5A8-FE29602A667F}" type="presParOf" srcId="{70AFC1B3-A282-458E-9194-E4C5FFB6A970}" destId="{F8D415BA-3660-430A-B2F4-9BA776411006}" srcOrd="2" destOrd="0" presId="urn:microsoft.com/office/officeart/2018/2/layout/IconCircleList"/>
    <dgm:cxn modelId="{D2A60930-60F4-4A64-9527-CB22BF1A0825}" type="presParOf" srcId="{70AFC1B3-A282-458E-9194-E4C5FFB6A970}" destId="{FCE9AA2E-145D-4309-B4A8-739C6F165583}" srcOrd="3" destOrd="0" presId="urn:microsoft.com/office/officeart/2018/2/layout/IconCircleList"/>
    <dgm:cxn modelId="{273E4DFF-E17B-4782-89F9-FC774358231D}" type="presParOf" srcId="{83F77CF8-CDEE-4268-8CD2-E813079639EF}" destId="{3ED0486F-8744-4B37-97A8-89DAA154D282}" srcOrd="5" destOrd="0" presId="urn:microsoft.com/office/officeart/2018/2/layout/IconCircleList"/>
    <dgm:cxn modelId="{4991C530-CEDF-4AC8-A5F5-681E376B5752}" type="presParOf" srcId="{83F77CF8-CDEE-4268-8CD2-E813079639EF}" destId="{8FBC1ED2-FF67-43A4-9ECA-A333E2E83218}" srcOrd="6" destOrd="0" presId="urn:microsoft.com/office/officeart/2018/2/layout/IconCircleList"/>
    <dgm:cxn modelId="{92FB2E5C-C541-47E7-B4F4-DF2FB8442CA3}" type="presParOf" srcId="{8FBC1ED2-FF67-43A4-9ECA-A333E2E83218}" destId="{8AD663E4-E0BE-49EF-939B-F034234EBEFB}" srcOrd="0" destOrd="0" presId="urn:microsoft.com/office/officeart/2018/2/layout/IconCircleList"/>
    <dgm:cxn modelId="{5CA799CC-5142-4D67-A5D5-E45CB22AE485}" type="presParOf" srcId="{8FBC1ED2-FF67-43A4-9ECA-A333E2E83218}" destId="{1737AAC1-7977-4D29-887E-33E3B059DFAE}" srcOrd="1" destOrd="0" presId="urn:microsoft.com/office/officeart/2018/2/layout/IconCircleList"/>
    <dgm:cxn modelId="{24B534BC-97CD-4317-97A0-A2841EC39EE1}" type="presParOf" srcId="{8FBC1ED2-FF67-43A4-9ECA-A333E2E83218}" destId="{6E37B6AE-7027-4284-AA98-2A4755189304}" srcOrd="2" destOrd="0" presId="urn:microsoft.com/office/officeart/2018/2/layout/IconCircleList"/>
    <dgm:cxn modelId="{AC8F53D8-DCF6-484A-BDD1-36950D6D6227}" type="presParOf" srcId="{8FBC1ED2-FF67-43A4-9ECA-A333E2E83218}" destId="{2B83BF8A-5817-4F72-BBE9-33C01B894BC6}" srcOrd="3" destOrd="0" presId="urn:microsoft.com/office/officeart/2018/2/layout/IconCircleList"/>
    <dgm:cxn modelId="{F3A2A5FB-BF12-41D6-9B3D-3DDFAB94FDB6}" type="presParOf" srcId="{83F77CF8-CDEE-4268-8CD2-E813079639EF}" destId="{32335BF3-36B3-4465-ADE1-2950684A49EA}" srcOrd="7" destOrd="0" presId="urn:microsoft.com/office/officeart/2018/2/layout/IconCircleList"/>
    <dgm:cxn modelId="{8298276F-2FA8-4A3F-A1CF-DCC622C2935F}" type="presParOf" srcId="{83F77CF8-CDEE-4268-8CD2-E813079639EF}" destId="{FC7A9635-FD75-4ED6-B545-70A3A0067840}" srcOrd="8" destOrd="0" presId="urn:microsoft.com/office/officeart/2018/2/layout/IconCircleList"/>
    <dgm:cxn modelId="{45AB1C4D-DA2E-4AE3-A644-CB6A34CE3CD4}" type="presParOf" srcId="{FC7A9635-FD75-4ED6-B545-70A3A0067840}" destId="{1C042454-9322-470C-B458-FEB9A5C715AC}" srcOrd="0" destOrd="0" presId="urn:microsoft.com/office/officeart/2018/2/layout/IconCircleList"/>
    <dgm:cxn modelId="{B7269342-BC82-4E36-9C48-F6EEEEDE3BBA}" type="presParOf" srcId="{FC7A9635-FD75-4ED6-B545-70A3A0067840}" destId="{524228FA-F88D-4A6A-A844-5258627065F2}" srcOrd="1" destOrd="0" presId="urn:microsoft.com/office/officeart/2018/2/layout/IconCircleList"/>
    <dgm:cxn modelId="{6DCFD436-56AE-4126-948D-D2008A0797D0}" type="presParOf" srcId="{FC7A9635-FD75-4ED6-B545-70A3A0067840}" destId="{431CD947-974F-4B9C-B971-3F1EA484394C}" srcOrd="2" destOrd="0" presId="urn:microsoft.com/office/officeart/2018/2/layout/IconCircleList"/>
    <dgm:cxn modelId="{1F2EAD86-D7E5-4465-81EA-04793E747D4C}" type="presParOf" srcId="{FC7A9635-FD75-4ED6-B545-70A3A0067840}" destId="{B6D6618A-2173-44EA-8780-CB22BF038E8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912CFA-4C7B-4CEB-A1B0-0F5C3FDCB86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8CA44C-8043-4014-9E46-1B563787D424}">
      <dgm:prSet/>
      <dgm:spPr/>
      <dgm:t>
        <a:bodyPr/>
        <a:lstStyle/>
        <a:p>
          <a:r>
            <a:rPr lang="de-CH"/>
            <a:t>Fokus auf regelmässige Push &amp; </a:t>
          </a:r>
          <a:r>
            <a:rPr lang="de-CH" err="1"/>
            <a:t>Pulls</a:t>
          </a:r>
          <a:endParaRPr lang="en-US"/>
        </a:p>
      </dgm:t>
    </dgm:pt>
    <dgm:pt modelId="{311292EB-DCD2-4E46-8023-A9A3EA76F819}" type="parTrans" cxnId="{857C8B2C-840D-4CE6-99CF-9E52F408279F}">
      <dgm:prSet/>
      <dgm:spPr/>
      <dgm:t>
        <a:bodyPr/>
        <a:lstStyle/>
        <a:p>
          <a:endParaRPr lang="en-US"/>
        </a:p>
      </dgm:t>
    </dgm:pt>
    <dgm:pt modelId="{A407F240-A19C-48EA-842C-E64046BAC60C}" type="sibTrans" cxnId="{857C8B2C-840D-4CE6-99CF-9E52F408279F}">
      <dgm:prSet/>
      <dgm:spPr/>
      <dgm:t>
        <a:bodyPr/>
        <a:lstStyle/>
        <a:p>
          <a:endParaRPr lang="en-US"/>
        </a:p>
      </dgm:t>
    </dgm:pt>
    <dgm:pt modelId="{76F5BD8A-7073-4453-8B56-D14B272AD390}">
      <dgm:prSet/>
      <dgm:spPr/>
      <dgm:t>
        <a:bodyPr/>
        <a:lstStyle/>
        <a:p>
          <a:r>
            <a:rPr lang="de-CH"/>
            <a:t>Mit Hilfe von </a:t>
          </a:r>
          <a:r>
            <a:rPr lang="de-CH" err="1"/>
            <a:t>Strapi</a:t>
          </a:r>
          <a:r>
            <a:rPr lang="de-CH"/>
            <a:t> das Backend erstellen</a:t>
          </a:r>
          <a:endParaRPr lang="en-US"/>
        </a:p>
      </dgm:t>
    </dgm:pt>
    <dgm:pt modelId="{4DD30461-A9AD-45C2-B1BD-98038421023C}" type="parTrans" cxnId="{8A8F1F9F-1F64-48A6-B610-482F8006AAE6}">
      <dgm:prSet/>
      <dgm:spPr/>
      <dgm:t>
        <a:bodyPr/>
        <a:lstStyle/>
        <a:p>
          <a:endParaRPr lang="en-US"/>
        </a:p>
      </dgm:t>
    </dgm:pt>
    <dgm:pt modelId="{7F8C9C3E-CC1A-4CE2-B915-59DD8332F04D}" type="sibTrans" cxnId="{8A8F1F9F-1F64-48A6-B610-482F8006AAE6}">
      <dgm:prSet/>
      <dgm:spPr/>
      <dgm:t>
        <a:bodyPr/>
        <a:lstStyle/>
        <a:p>
          <a:endParaRPr lang="en-US"/>
        </a:p>
      </dgm:t>
    </dgm:pt>
    <dgm:pt modelId="{D1CBC4E2-0A7D-49D0-A0C2-92669D203745}">
      <dgm:prSet/>
      <dgm:spPr/>
      <dgm:t>
        <a:bodyPr/>
        <a:lstStyle/>
        <a:p>
          <a:r>
            <a:rPr lang="de-CH"/>
            <a:t>Frontend weiter mit HTML, CSS und </a:t>
          </a:r>
          <a:r>
            <a:rPr lang="de-CH" err="1"/>
            <a:t>TypeScript</a:t>
          </a:r>
          <a:r>
            <a:rPr lang="de-CH"/>
            <a:t> in Angular </a:t>
          </a:r>
          <a:r>
            <a:rPr lang="de-CH" err="1"/>
            <a:t>entwicklen</a:t>
          </a:r>
          <a:endParaRPr lang="en-US"/>
        </a:p>
      </dgm:t>
    </dgm:pt>
    <dgm:pt modelId="{4F758236-7439-454D-B2AE-FDE1A914228D}" type="parTrans" cxnId="{80DCC7B3-BEDA-4D0A-9873-DD4B1E31F0A2}">
      <dgm:prSet/>
      <dgm:spPr/>
      <dgm:t>
        <a:bodyPr/>
        <a:lstStyle/>
        <a:p>
          <a:endParaRPr lang="en-US"/>
        </a:p>
      </dgm:t>
    </dgm:pt>
    <dgm:pt modelId="{39B8DB53-CCA7-4279-96D9-426A5D47ED72}" type="sibTrans" cxnId="{80DCC7B3-BEDA-4D0A-9873-DD4B1E31F0A2}">
      <dgm:prSet/>
      <dgm:spPr/>
      <dgm:t>
        <a:bodyPr/>
        <a:lstStyle/>
        <a:p>
          <a:endParaRPr lang="en-US"/>
        </a:p>
      </dgm:t>
    </dgm:pt>
    <dgm:pt modelId="{BFB8C918-289C-474B-BB8B-C9AC4201D144}">
      <dgm:prSet/>
      <dgm:spPr/>
      <dgm:t>
        <a:bodyPr/>
        <a:lstStyle/>
        <a:p>
          <a:r>
            <a:rPr lang="de-CH"/>
            <a:t>Eventuell das Bewertungs- und Nachrichtensystem erst in Version 2.0 einführen</a:t>
          </a:r>
          <a:endParaRPr lang="en-US"/>
        </a:p>
      </dgm:t>
    </dgm:pt>
    <dgm:pt modelId="{F501AC35-19C2-4655-8E43-B6953FDD9232}" type="parTrans" cxnId="{1288D488-0BD6-48FD-A131-D2293B79FF6C}">
      <dgm:prSet/>
      <dgm:spPr/>
      <dgm:t>
        <a:bodyPr/>
        <a:lstStyle/>
        <a:p>
          <a:endParaRPr lang="en-US"/>
        </a:p>
      </dgm:t>
    </dgm:pt>
    <dgm:pt modelId="{A7A471A9-3483-47BF-9FFD-9FB66D29689E}" type="sibTrans" cxnId="{1288D488-0BD6-48FD-A131-D2293B79FF6C}">
      <dgm:prSet/>
      <dgm:spPr/>
      <dgm:t>
        <a:bodyPr/>
        <a:lstStyle/>
        <a:p>
          <a:endParaRPr lang="en-US"/>
        </a:p>
      </dgm:t>
    </dgm:pt>
    <dgm:pt modelId="{19D97A00-0F10-4CDA-ACEC-2F577115564D}" type="pres">
      <dgm:prSet presAssocID="{A7912CFA-4C7B-4CEB-A1B0-0F5C3FDCB864}" presName="vert0" presStyleCnt="0">
        <dgm:presLayoutVars>
          <dgm:dir/>
          <dgm:animOne val="branch"/>
          <dgm:animLvl val="lvl"/>
        </dgm:presLayoutVars>
      </dgm:prSet>
      <dgm:spPr/>
    </dgm:pt>
    <dgm:pt modelId="{4B62235B-FE7C-4FAD-950F-F5FD01C44F7C}" type="pres">
      <dgm:prSet presAssocID="{788CA44C-8043-4014-9E46-1B563787D424}" presName="thickLine" presStyleLbl="alignNode1" presStyleIdx="0" presStyleCnt="4"/>
      <dgm:spPr/>
    </dgm:pt>
    <dgm:pt modelId="{411547B8-20A7-49BA-BCBE-A462B469A28B}" type="pres">
      <dgm:prSet presAssocID="{788CA44C-8043-4014-9E46-1B563787D424}" presName="horz1" presStyleCnt="0"/>
      <dgm:spPr/>
    </dgm:pt>
    <dgm:pt modelId="{21236942-A708-4697-B618-9384BF6D2CCA}" type="pres">
      <dgm:prSet presAssocID="{788CA44C-8043-4014-9E46-1B563787D424}" presName="tx1" presStyleLbl="revTx" presStyleIdx="0" presStyleCnt="4"/>
      <dgm:spPr/>
    </dgm:pt>
    <dgm:pt modelId="{4960B102-29B6-4296-9A7E-5B5026138691}" type="pres">
      <dgm:prSet presAssocID="{788CA44C-8043-4014-9E46-1B563787D424}" presName="vert1" presStyleCnt="0"/>
      <dgm:spPr/>
    </dgm:pt>
    <dgm:pt modelId="{5D1BD0B2-DE0B-4A39-92C0-C83C3DA4A365}" type="pres">
      <dgm:prSet presAssocID="{76F5BD8A-7073-4453-8B56-D14B272AD390}" presName="thickLine" presStyleLbl="alignNode1" presStyleIdx="1" presStyleCnt="4"/>
      <dgm:spPr/>
    </dgm:pt>
    <dgm:pt modelId="{30DF2F67-BEC8-4109-9450-35B742333788}" type="pres">
      <dgm:prSet presAssocID="{76F5BD8A-7073-4453-8B56-D14B272AD390}" presName="horz1" presStyleCnt="0"/>
      <dgm:spPr/>
    </dgm:pt>
    <dgm:pt modelId="{32A5785E-F371-4824-BDDE-051CF3357748}" type="pres">
      <dgm:prSet presAssocID="{76F5BD8A-7073-4453-8B56-D14B272AD390}" presName="tx1" presStyleLbl="revTx" presStyleIdx="1" presStyleCnt="4"/>
      <dgm:spPr/>
    </dgm:pt>
    <dgm:pt modelId="{82B73E0A-FB72-4620-972F-FD5BFC064765}" type="pres">
      <dgm:prSet presAssocID="{76F5BD8A-7073-4453-8B56-D14B272AD390}" presName="vert1" presStyleCnt="0"/>
      <dgm:spPr/>
    </dgm:pt>
    <dgm:pt modelId="{DE8C1C1E-D166-457A-83D3-DC209E0F28B8}" type="pres">
      <dgm:prSet presAssocID="{D1CBC4E2-0A7D-49D0-A0C2-92669D203745}" presName="thickLine" presStyleLbl="alignNode1" presStyleIdx="2" presStyleCnt="4"/>
      <dgm:spPr/>
    </dgm:pt>
    <dgm:pt modelId="{C3B3CE87-F4EB-4FA3-832C-94F0E352C398}" type="pres">
      <dgm:prSet presAssocID="{D1CBC4E2-0A7D-49D0-A0C2-92669D203745}" presName="horz1" presStyleCnt="0"/>
      <dgm:spPr/>
    </dgm:pt>
    <dgm:pt modelId="{4DA982AA-FA1E-4B27-9D96-0B1F4A7E7E92}" type="pres">
      <dgm:prSet presAssocID="{D1CBC4E2-0A7D-49D0-A0C2-92669D203745}" presName="tx1" presStyleLbl="revTx" presStyleIdx="2" presStyleCnt="4"/>
      <dgm:spPr/>
    </dgm:pt>
    <dgm:pt modelId="{72EF425F-A190-4BB3-85CB-D18DEE62463B}" type="pres">
      <dgm:prSet presAssocID="{D1CBC4E2-0A7D-49D0-A0C2-92669D203745}" presName="vert1" presStyleCnt="0"/>
      <dgm:spPr/>
    </dgm:pt>
    <dgm:pt modelId="{5CAF0A0C-4D14-4373-80CF-B61210D76462}" type="pres">
      <dgm:prSet presAssocID="{BFB8C918-289C-474B-BB8B-C9AC4201D144}" presName="thickLine" presStyleLbl="alignNode1" presStyleIdx="3" presStyleCnt="4"/>
      <dgm:spPr/>
    </dgm:pt>
    <dgm:pt modelId="{BD6D9FD6-F95C-455A-937F-B62F280225FF}" type="pres">
      <dgm:prSet presAssocID="{BFB8C918-289C-474B-BB8B-C9AC4201D144}" presName="horz1" presStyleCnt="0"/>
      <dgm:spPr/>
    </dgm:pt>
    <dgm:pt modelId="{1B1372CF-80A8-4F05-A319-1EFB9A97DD17}" type="pres">
      <dgm:prSet presAssocID="{BFB8C918-289C-474B-BB8B-C9AC4201D144}" presName="tx1" presStyleLbl="revTx" presStyleIdx="3" presStyleCnt="4"/>
      <dgm:spPr/>
    </dgm:pt>
    <dgm:pt modelId="{2C32E48E-60ED-4A8D-94AA-192B418A9109}" type="pres">
      <dgm:prSet presAssocID="{BFB8C918-289C-474B-BB8B-C9AC4201D144}" presName="vert1" presStyleCnt="0"/>
      <dgm:spPr/>
    </dgm:pt>
  </dgm:ptLst>
  <dgm:cxnLst>
    <dgm:cxn modelId="{857C8B2C-840D-4CE6-99CF-9E52F408279F}" srcId="{A7912CFA-4C7B-4CEB-A1B0-0F5C3FDCB864}" destId="{788CA44C-8043-4014-9E46-1B563787D424}" srcOrd="0" destOrd="0" parTransId="{311292EB-DCD2-4E46-8023-A9A3EA76F819}" sibTransId="{A407F240-A19C-48EA-842C-E64046BAC60C}"/>
    <dgm:cxn modelId="{0C6FAA6F-9B60-492E-817E-BF9C7EDA2269}" type="presOf" srcId="{D1CBC4E2-0A7D-49D0-A0C2-92669D203745}" destId="{4DA982AA-FA1E-4B27-9D96-0B1F4A7E7E92}" srcOrd="0" destOrd="0" presId="urn:microsoft.com/office/officeart/2008/layout/LinedList"/>
    <dgm:cxn modelId="{D4908386-D5E5-4857-B0C5-3C39234C79AE}" type="presOf" srcId="{A7912CFA-4C7B-4CEB-A1B0-0F5C3FDCB864}" destId="{19D97A00-0F10-4CDA-ACEC-2F577115564D}" srcOrd="0" destOrd="0" presId="urn:microsoft.com/office/officeart/2008/layout/LinedList"/>
    <dgm:cxn modelId="{1288D488-0BD6-48FD-A131-D2293B79FF6C}" srcId="{A7912CFA-4C7B-4CEB-A1B0-0F5C3FDCB864}" destId="{BFB8C918-289C-474B-BB8B-C9AC4201D144}" srcOrd="3" destOrd="0" parTransId="{F501AC35-19C2-4655-8E43-B6953FDD9232}" sibTransId="{A7A471A9-3483-47BF-9FFD-9FB66D29689E}"/>
    <dgm:cxn modelId="{8A8F1F9F-1F64-48A6-B610-482F8006AAE6}" srcId="{A7912CFA-4C7B-4CEB-A1B0-0F5C3FDCB864}" destId="{76F5BD8A-7073-4453-8B56-D14B272AD390}" srcOrd="1" destOrd="0" parTransId="{4DD30461-A9AD-45C2-B1BD-98038421023C}" sibTransId="{7F8C9C3E-CC1A-4CE2-B915-59DD8332F04D}"/>
    <dgm:cxn modelId="{2CD29AA4-F3E2-4B41-99AE-027CC16060D9}" type="presOf" srcId="{788CA44C-8043-4014-9E46-1B563787D424}" destId="{21236942-A708-4697-B618-9384BF6D2CCA}" srcOrd="0" destOrd="0" presId="urn:microsoft.com/office/officeart/2008/layout/LinedList"/>
    <dgm:cxn modelId="{80DCC7B3-BEDA-4D0A-9873-DD4B1E31F0A2}" srcId="{A7912CFA-4C7B-4CEB-A1B0-0F5C3FDCB864}" destId="{D1CBC4E2-0A7D-49D0-A0C2-92669D203745}" srcOrd="2" destOrd="0" parTransId="{4F758236-7439-454D-B2AE-FDE1A914228D}" sibTransId="{39B8DB53-CCA7-4279-96D9-426A5D47ED72}"/>
    <dgm:cxn modelId="{950303D4-6A69-4E45-871A-795BD940C538}" type="presOf" srcId="{BFB8C918-289C-474B-BB8B-C9AC4201D144}" destId="{1B1372CF-80A8-4F05-A319-1EFB9A97DD17}" srcOrd="0" destOrd="0" presId="urn:microsoft.com/office/officeart/2008/layout/LinedList"/>
    <dgm:cxn modelId="{CBE74CF1-3711-4653-80AF-D398C5C12449}" type="presOf" srcId="{76F5BD8A-7073-4453-8B56-D14B272AD390}" destId="{32A5785E-F371-4824-BDDE-051CF3357748}" srcOrd="0" destOrd="0" presId="urn:microsoft.com/office/officeart/2008/layout/LinedList"/>
    <dgm:cxn modelId="{DBC014E9-070B-44B7-BE0A-0943A4987CB7}" type="presParOf" srcId="{19D97A00-0F10-4CDA-ACEC-2F577115564D}" destId="{4B62235B-FE7C-4FAD-950F-F5FD01C44F7C}" srcOrd="0" destOrd="0" presId="urn:microsoft.com/office/officeart/2008/layout/LinedList"/>
    <dgm:cxn modelId="{C74D057A-4903-49D8-9D9D-E9EB947AD799}" type="presParOf" srcId="{19D97A00-0F10-4CDA-ACEC-2F577115564D}" destId="{411547B8-20A7-49BA-BCBE-A462B469A28B}" srcOrd="1" destOrd="0" presId="urn:microsoft.com/office/officeart/2008/layout/LinedList"/>
    <dgm:cxn modelId="{47BE6577-38A6-4312-968A-F9E0B71E70DA}" type="presParOf" srcId="{411547B8-20A7-49BA-BCBE-A462B469A28B}" destId="{21236942-A708-4697-B618-9384BF6D2CCA}" srcOrd="0" destOrd="0" presId="urn:microsoft.com/office/officeart/2008/layout/LinedList"/>
    <dgm:cxn modelId="{5A77A218-CFC5-49A7-87C6-997CE2BE9D66}" type="presParOf" srcId="{411547B8-20A7-49BA-BCBE-A462B469A28B}" destId="{4960B102-29B6-4296-9A7E-5B5026138691}" srcOrd="1" destOrd="0" presId="urn:microsoft.com/office/officeart/2008/layout/LinedList"/>
    <dgm:cxn modelId="{FF675491-EDD6-44A2-A2E7-14DDC3B1D86C}" type="presParOf" srcId="{19D97A00-0F10-4CDA-ACEC-2F577115564D}" destId="{5D1BD0B2-DE0B-4A39-92C0-C83C3DA4A365}" srcOrd="2" destOrd="0" presId="urn:microsoft.com/office/officeart/2008/layout/LinedList"/>
    <dgm:cxn modelId="{C15073AE-1B90-4C68-BFF0-F97957D4FF08}" type="presParOf" srcId="{19D97A00-0F10-4CDA-ACEC-2F577115564D}" destId="{30DF2F67-BEC8-4109-9450-35B742333788}" srcOrd="3" destOrd="0" presId="urn:microsoft.com/office/officeart/2008/layout/LinedList"/>
    <dgm:cxn modelId="{D4DA0F31-A493-4D47-B9A8-700BB2882CA7}" type="presParOf" srcId="{30DF2F67-BEC8-4109-9450-35B742333788}" destId="{32A5785E-F371-4824-BDDE-051CF3357748}" srcOrd="0" destOrd="0" presId="urn:microsoft.com/office/officeart/2008/layout/LinedList"/>
    <dgm:cxn modelId="{E47205B2-7FC5-4544-8D3B-166FC0814894}" type="presParOf" srcId="{30DF2F67-BEC8-4109-9450-35B742333788}" destId="{82B73E0A-FB72-4620-972F-FD5BFC064765}" srcOrd="1" destOrd="0" presId="urn:microsoft.com/office/officeart/2008/layout/LinedList"/>
    <dgm:cxn modelId="{F35E3DDB-1778-4773-B83E-CE7A672B1586}" type="presParOf" srcId="{19D97A00-0F10-4CDA-ACEC-2F577115564D}" destId="{DE8C1C1E-D166-457A-83D3-DC209E0F28B8}" srcOrd="4" destOrd="0" presId="urn:microsoft.com/office/officeart/2008/layout/LinedList"/>
    <dgm:cxn modelId="{DD63E375-C240-43E4-B321-A522F8697B96}" type="presParOf" srcId="{19D97A00-0F10-4CDA-ACEC-2F577115564D}" destId="{C3B3CE87-F4EB-4FA3-832C-94F0E352C398}" srcOrd="5" destOrd="0" presId="urn:microsoft.com/office/officeart/2008/layout/LinedList"/>
    <dgm:cxn modelId="{5CAFA809-A62A-4C15-B303-06C9374E49DB}" type="presParOf" srcId="{C3B3CE87-F4EB-4FA3-832C-94F0E352C398}" destId="{4DA982AA-FA1E-4B27-9D96-0B1F4A7E7E92}" srcOrd="0" destOrd="0" presId="urn:microsoft.com/office/officeart/2008/layout/LinedList"/>
    <dgm:cxn modelId="{5B7F6944-6B79-4DFD-A006-24FEEF4ED06E}" type="presParOf" srcId="{C3B3CE87-F4EB-4FA3-832C-94F0E352C398}" destId="{72EF425F-A190-4BB3-85CB-D18DEE62463B}" srcOrd="1" destOrd="0" presId="urn:microsoft.com/office/officeart/2008/layout/LinedList"/>
    <dgm:cxn modelId="{92476E71-3559-4651-8001-FB012F90DB71}" type="presParOf" srcId="{19D97A00-0F10-4CDA-ACEC-2F577115564D}" destId="{5CAF0A0C-4D14-4373-80CF-B61210D76462}" srcOrd="6" destOrd="0" presId="urn:microsoft.com/office/officeart/2008/layout/LinedList"/>
    <dgm:cxn modelId="{544F8913-DE68-4352-95CB-D918FB22CCFD}" type="presParOf" srcId="{19D97A00-0F10-4CDA-ACEC-2F577115564D}" destId="{BD6D9FD6-F95C-455A-937F-B62F280225FF}" srcOrd="7" destOrd="0" presId="urn:microsoft.com/office/officeart/2008/layout/LinedList"/>
    <dgm:cxn modelId="{8E9AF199-B6CB-4692-A7FC-F99FD27D2E99}" type="presParOf" srcId="{BD6D9FD6-F95C-455A-937F-B62F280225FF}" destId="{1B1372CF-80A8-4F05-A319-1EFB9A97DD17}" srcOrd="0" destOrd="0" presId="urn:microsoft.com/office/officeart/2008/layout/LinedList"/>
    <dgm:cxn modelId="{AB770B82-0E12-4B37-A3AB-2AB1216B0F51}" type="presParOf" srcId="{BD6D9FD6-F95C-455A-937F-B62F280225FF}" destId="{2C32E48E-60ED-4A8D-94AA-192B418A91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9DFC5-8443-4C98-AC61-AC1E4C50DC05}">
      <dsp:nvSpPr>
        <dsp:cNvPr id="0" name=""/>
        <dsp:cNvSpPr/>
      </dsp:nvSpPr>
      <dsp:spPr>
        <a:xfrm>
          <a:off x="180967" y="881889"/>
          <a:ext cx="923916" cy="9239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6982B-7DE8-47EA-A7FD-4C7E5C4389F7}">
      <dsp:nvSpPr>
        <dsp:cNvPr id="0" name=""/>
        <dsp:cNvSpPr/>
      </dsp:nvSpPr>
      <dsp:spPr>
        <a:xfrm>
          <a:off x="374989" y="1075911"/>
          <a:ext cx="535871" cy="5358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E36DE-979E-458C-AE80-8E61C417D687}">
      <dsp:nvSpPr>
        <dsp:cNvPr id="0" name=""/>
        <dsp:cNvSpPr/>
      </dsp:nvSpPr>
      <dsp:spPr>
        <a:xfrm>
          <a:off x="1302865" y="881889"/>
          <a:ext cx="2177802" cy="923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Design &amp; Funktionen der Plattform festgelegt</a:t>
          </a:r>
          <a:endParaRPr lang="en-US" sz="1800" kern="1200"/>
        </a:p>
      </dsp:txBody>
      <dsp:txXfrm>
        <a:off x="1302865" y="881889"/>
        <a:ext cx="2177802" cy="923916"/>
      </dsp:txXfrm>
    </dsp:sp>
    <dsp:sp modelId="{4080B454-7DE7-4316-A1EC-2AD1740E68F0}">
      <dsp:nvSpPr>
        <dsp:cNvPr id="0" name=""/>
        <dsp:cNvSpPr/>
      </dsp:nvSpPr>
      <dsp:spPr>
        <a:xfrm>
          <a:off x="3860133" y="881889"/>
          <a:ext cx="923916" cy="9239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5C009-2A4D-4303-AD3F-577616B8D97A}">
      <dsp:nvSpPr>
        <dsp:cNvPr id="0" name=""/>
        <dsp:cNvSpPr/>
      </dsp:nvSpPr>
      <dsp:spPr>
        <a:xfrm>
          <a:off x="4054155" y="1075911"/>
          <a:ext cx="535871" cy="5358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58543-F6AA-4DD2-A68F-40818B16A874}">
      <dsp:nvSpPr>
        <dsp:cNvPr id="0" name=""/>
        <dsp:cNvSpPr/>
      </dsp:nvSpPr>
      <dsp:spPr>
        <a:xfrm>
          <a:off x="4982031" y="881889"/>
          <a:ext cx="2177802" cy="923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Prototyp mit Hilfe von </a:t>
          </a:r>
          <a:r>
            <a:rPr lang="de-CH" sz="1800" kern="1200" err="1"/>
            <a:t>Figma</a:t>
          </a:r>
          <a:r>
            <a:rPr lang="de-CH" sz="1800" kern="1200"/>
            <a:t> beinahe fertiggestellt </a:t>
          </a:r>
          <a:endParaRPr lang="en-US" sz="1800" kern="1200"/>
        </a:p>
      </dsp:txBody>
      <dsp:txXfrm>
        <a:off x="4982031" y="881889"/>
        <a:ext cx="2177802" cy="923916"/>
      </dsp:txXfrm>
    </dsp:sp>
    <dsp:sp modelId="{9C8A667B-5CEC-4426-A4E4-D823E7B521AF}">
      <dsp:nvSpPr>
        <dsp:cNvPr id="0" name=""/>
        <dsp:cNvSpPr/>
      </dsp:nvSpPr>
      <dsp:spPr>
        <a:xfrm>
          <a:off x="7518510" y="881889"/>
          <a:ext cx="923916" cy="9239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3F337-007D-4772-A86B-9F1C134482BB}">
      <dsp:nvSpPr>
        <dsp:cNvPr id="0" name=""/>
        <dsp:cNvSpPr/>
      </dsp:nvSpPr>
      <dsp:spPr>
        <a:xfrm>
          <a:off x="7733320" y="1075911"/>
          <a:ext cx="535871" cy="5358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9AA2E-145D-4309-B4A8-739C6F165583}">
      <dsp:nvSpPr>
        <dsp:cNvPr id="0" name=""/>
        <dsp:cNvSpPr/>
      </dsp:nvSpPr>
      <dsp:spPr>
        <a:xfrm>
          <a:off x="8584530" y="892292"/>
          <a:ext cx="2693069" cy="923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ER-Diagramm für die Visualisierung der Datenbankstruktur erstellt</a:t>
          </a:r>
          <a:endParaRPr lang="en-US" sz="1800" kern="1200"/>
        </a:p>
      </dsp:txBody>
      <dsp:txXfrm>
        <a:off x="8584530" y="892292"/>
        <a:ext cx="2693069" cy="923916"/>
      </dsp:txXfrm>
    </dsp:sp>
    <dsp:sp modelId="{8AD663E4-E0BE-49EF-939B-F034234EBEFB}">
      <dsp:nvSpPr>
        <dsp:cNvPr id="0" name=""/>
        <dsp:cNvSpPr/>
      </dsp:nvSpPr>
      <dsp:spPr>
        <a:xfrm>
          <a:off x="180967" y="2545532"/>
          <a:ext cx="923916" cy="9239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7AAC1-7977-4D29-887E-33E3B059DFAE}">
      <dsp:nvSpPr>
        <dsp:cNvPr id="0" name=""/>
        <dsp:cNvSpPr/>
      </dsp:nvSpPr>
      <dsp:spPr>
        <a:xfrm>
          <a:off x="374989" y="2739555"/>
          <a:ext cx="535871" cy="5358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3BF8A-5817-4F72-BBE9-33C01B894BC6}">
      <dsp:nvSpPr>
        <dsp:cNvPr id="0" name=""/>
        <dsp:cNvSpPr/>
      </dsp:nvSpPr>
      <dsp:spPr>
        <a:xfrm>
          <a:off x="1327115" y="2545532"/>
          <a:ext cx="2476792" cy="923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Angefangen mit HTML, CSS und </a:t>
          </a:r>
          <a:r>
            <a:rPr lang="de-CH" sz="1800" kern="1200" err="1"/>
            <a:t>Typescript</a:t>
          </a:r>
          <a:r>
            <a:rPr lang="de-CH" sz="1800" kern="1200"/>
            <a:t> in Angular das Frontend zu entwickeln</a:t>
          </a:r>
        </a:p>
      </dsp:txBody>
      <dsp:txXfrm>
        <a:off x="1327115" y="2545532"/>
        <a:ext cx="2476792" cy="923916"/>
      </dsp:txXfrm>
    </dsp:sp>
    <dsp:sp modelId="{1C042454-9322-470C-B458-FEB9A5C715AC}">
      <dsp:nvSpPr>
        <dsp:cNvPr id="0" name=""/>
        <dsp:cNvSpPr/>
      </dsp:nvSpPr>
      <dsp:spPr>
        <a:xfrm>
          <a:off x="3893214" y="2536385"/>
          <a:ext cx="923916" cy="9239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228FA-F88D-4A6A-A844-5258627065F2}">
      <dsp:nvSpPr>
        <dsp:cNvPr id="0" name=""/>
        <dsp:cNvSpPr/>
      </dsp:nvSpPr>
      <dsp:spPr>
        <a:xfrm>
          <a:off x="4087302" y="2739555"/>
          <a:ext cx="535871" cy="5358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6618A-2173-44EA-8780-CB22BF038E80}">
      <dsp:nvSpPr>
        <dsp:cNvPr id="0" name=""/>
        <dsp:cNvSpPr/>
      </dsp:nvSpPr>
      <dsp:spPr>
        <a:xfrm>
          <a:off x="5036672" y="2566376"/>
          <a:ext cx="2744400" cy="923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Schwierigkeiten mit der Aufteilung und effektiven Zusammenarbeit </a:t>
          </a:r>
          <a:endParaRPr lang="en-US" sz="1800" kern="1200"/>
        </a:p>
      </dsp:txBody>
      <dsp:txXfrm>
        <a:off x="5036672" y="2566376"/>
        <a:ext cx="2744400" cy="9239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2235B-FE7C-4FAD-950F-F5FD01C44F7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36942-A708-4697-B618-9384BF6D2CCA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000" kern="1200"/>
            <a:t>Fokus auf regelmässige Push &amp; </a:t>
          </a:r>
          <a:r>
            <a:rPr lang="de-CH" sz="3000" kern="1200" err="1"/>
            <a:t>Pulls</a:t>
          </a:r>
          <a:endParaRPr lang="en-US" sz="3000" kern="1200"/>
        </a:p>
      </dsp:txBody>
      <dsp:txXfrm>
        <a:off x="0" y="0"/>
        <a:ext cx="10515600" cy="1087834"/>
      </dsp:txXfrm>
    </dsp:sp>
    <dsp:sp modelId="{5D1BD0B2-DE0B-4A39-92C0-C83C3DA4A365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5785E-F371-4824-BDDE-051CF3357748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000" kern="1200"/>
            <a:t>Mit Hilfe von </a:t>
          </a:r>
          <a:r>
            <a:rPr lang="de-CH" sz="3000" kern="1200" err="1"/>
            <a:t>Strapi</a:t>
          </a:r>
          <a:r>
            <a:rPr lang="de-CH" sz="3000" kern="1200"/>
            <a:t> das Backend erstellen</a:t>
          </a:r>
          <a:endParaRPr lang="en-US" sz="3000" kern="1200"/>
        </a:p>
      </dsp:txBody>
      <dsp:txXfrm>
        <a:off x="0" y="1087834"/>
        <a:ext cx="10515600" cy="1087834"/>
      </dsp:txXfrm>
    </dsp:sp>
    <dsp:sp modelId="{DE8C1C1E-D166-457A-83D3-DC209E0F28B8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982AA-FA1E-4B27-9D96-0B1F4A7E7E92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000" kern="1200"/>
            <a:t>Frontend weiter mit HTML, CSS und </a:t>
          </a:r>
          <a:r>
            <a:rPr lang="de-CH" sz="3000" kern="1200" err="1"/>
            <a:t>TypeScript</a:t>
          </a:r>
          <a:r>
            <a:rPr lang="de-CH" sz="3000" kern="1200"/>
            <a:t> in Angular </a:t>
          </a:r>
          <a:r>
            <a:rPr lang="de-CH" sz="3000" kern="1200" err="1"/>
            <a:t>entwicklen</a:t>
          </a:r>
          <a:endParaRPr lang="en-US" sz="3000" kern="1200"/>
        </a:p>
      </dsp:txBody>
      <dsp:txXfrm>
        <a:off x="0" y="2175669"/>
        <a:ext cx="10515600" cy="1087834"/>
      </dsp:txXfrm>
    </dsp:sp>
    <dsp:sp modelId="{5CAF0A0C-4D14-4373-80CF-B61210D76462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372CF-80A8-4F05-A319-1EFB9A97DD17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000" kern="1200"/>
            <a:t>Eventuell das Bewertungs- und Nachrichtensystem erst in Version 2.0 einführen</a:t>
          </a:r>
          <a:endParaRPr lang="en-US" sz="3000" kern="1200"/>
        </a:p>
      </dsp:txBody>
      <dsp:txXfrm>
        <a:off x="0" y="3263503"/>
        <a:ext cx="10515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41D9F-1B01-465C-A68A-0B8E3D1FEB73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D6498-07FB-42A7-AF42-30601A9FFB4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67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D6498-07FB-42A7-AF42-30601A9FFB4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200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D6498-07FB-42A7-AF42-30601A9FFB4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710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D6498-07FB-42A7-AF42-30601A9FFB4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9933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D6498-07FB-42A7-AF42-30601A9FFB4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1700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D6498-07FB-42A7-AF42-30601A9FFB4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7055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D6498-07FB-42A7-AF42-30601A9FFB4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12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69AA19-73A8-FE16-26A5-58979281A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D97637-F952-C915-111E-7E8B492AE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D49B08-FC33-5BDD-1CC5-B6FFE359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950287-4D14-6A66-C817-82DBFE07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7C981E-BA04-E20F-D2F7-E35A0C23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173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09DD9-B97C-8F5A-C95B-C4C75FEA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0E7992B-7657-9F84-B7FB-EC4BF6830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1A99A-59B4-85DA-D699-E01C77A4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50DAC-FAA1-50A6-2AC6-F470572B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57998-0F4F-B976-408B-6FAC0F8C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02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B2EA850-7400-A710-8759-9AADE96BC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7B5642-5D8A-E7BB-1082-FCF617599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759314-7B93-BAEF-928F-792BEA6D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2B7706-87FE-DCF8-F24B-C43FA173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9D133-8BFC-08F6-661D-DC7DFF4E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41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66BA8-5BAF-810E-93E4-A65B19A7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8D5A9-B688-7674-2C7E-3E2DE9C42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E2A09-346A-2480-54B3-C587152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947096-A8F0-612B-90D6-B85F7B71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D1D138-DBDF-7379-D81D-F678B8AF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670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139766-A47E-103D-DD8A-6BE05382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3D9855-4685-8346-7CB8-B35A86AC1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AD2C74-FDC0-E7D7-6B14-E1E7190E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51319-2440-272A-EA0D-37CF63A2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3191D-81D3-AA77-99EA-3322456C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327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9B940-964A-E70A-B5B6-05F8A0C7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0BEE02-E2BD-E537-8F70-EB2D58291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41326E5-9EC1-1509-59B9-3A9CD926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3CF26D-B45D-9360-6C3F-B766D19D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AA61E4-E8E3-FFCC-0402-55D4A51B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5AF6CA-C905-AC84-C451-1A65652F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564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BAE694-D80A-E499-6108-DBE5D8B7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80A7EE-EDBD-18E8-93B1-078FB402A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74443D-C9AF-2FA7-1A4E-093E88CD6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8320596-3B9D-90A0-6EA8-AA1E79CD4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8C5A97-EA9A-6453-FC7E-228FA1028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FE4A0AE-15A9-0E51-0AEA-9E9C2644D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A29E9DB-04F0-6FC1-E3F7-AA3B68E0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7BF807B-C9C0-C269-AC5F-B9AFBB1E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20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743C8-CAE6-A7FD-083A-E256929C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19A14-53F1-8401-1863-E18FBFE4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61FD33-CA62-F1F8-725A-B654B66D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9B802B-272A-4DAB-9CC8-39A79113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618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022F7A7-20D4-433C-1D1E-531DDFAD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8567BE-9D83-745B-E58B-20BB2E7B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91EB3D-E42A-D277-E435-510E46BEC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320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40589-17B0-1ECA-2814-E8ECDF81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92DC53-DD8C-E438-4FE1-FD555BDE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1A2F447-23FF-9123-46C7-0DBDE18BF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29ECAE-83F0-6A6E-4F7B-CBB6E188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74FED5-37B6-8815-4FA3-D737FB1F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99F541-AB60-0295-2F8A-A248B5B5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430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99FD5-B838-F5FF-E5E0-7CD72275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DB7F2D-FA9A-DD1A-E08F-38D46DEA4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502DD9-C7BF-9402-B0D6-B3E7E3177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B90308-4E76-0517-D7F2-DBF621F7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4DF608-CF81-73CC-DCC8-A5818263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95201A-E73D-CC9E-F64F-9412A2D3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703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164977-C5CB-B831-CBCE-905046A2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54731E-F9E1-8427-0C18-6CA7F3401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B5543-BEC1-A024-D461-B69AC54E9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1B071A-82F0-4E4C-89A6-6F95426C01AD}" type="datetimeFigureOut">
              <a:rPr lang="de-CH" smtClean="0"/>
              <a:t>02.05.2024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669533-7E05-7F37-1E0C-E8EEB62DA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6B78B6-B0DA-4F36-D1BC-37F211BA0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6433D6-EE61-44B2-B0BC-AFFC8C75743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897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CE77C-A66B-4D16-D84B-DBA379C47B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3952" b="1979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59F896-AE78-0396-7FF8-A83597F90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CH">
                <a:solidFill>
                  <a:srgbClr val="FFFFFF"/>
                </a:solidFill>
              </a:rPr>
              <a:t>Two4Four – </a:t>
            </a:r>
            <a:br>
              <a:rPr lang="de-CH">
                <a:solidFill>
                  <a:srgbClr val="FFFFFF"/>
                </a:solidFill>
              </a:rPr>
            </a:br>
            <a:r>
              <a:rPr lang="de-CH">
                <a:solidFill>
                  <a:srgbClr val="FFFFFF"/>
                </a:solidFill>
              </a:rPr>
              <a:t>Tierbetreuung leicht gemacht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480ECA-D20A-868E-C9C9-7C8105964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9091"/>
            <a:ext cx="9144000" cy="408708"/>
          </a:xfrm>
        </p:spPr>
        <p:txBody>
          <a:bodyPr>
            <a:normAutofit lnSpcReduction="10000"/>
          </a:bodyPr>
          <a:lstStyle/>
          <a:p>
            <a:r>
              <a:rPr lang="de-CH">
                <a:solidFill>
                  <a:srgbClr val="FFFFFF"/>
                </a:solidFill>
              </a:rPr>
              <a:t>Eine Präsentation von Nelson, Carlos, Silvan und Daniel</a:t>
            </a:r>
          </a:p>
        </p:txBody>
      </p:sp>
    </p:spTree>
    <p:extLst>
      <p:ext uri="{BB962C8B-B14F-4D97-AF65-F5344CB8AC3E}">
        <p14:creationId xmlns:p14="http://schemas.microsoft.com/office/powerpoint/2010/main" val="4009426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Im Haus, Couch, Hund, Haustier enthält.&#10;&#10;Automatisch generierte Beschreibung">
            <a:extLst>
              <a:ext uri="{FF2B5EF4-FFF2-40B4-BE49-F238E27FC236}">
                <a16:creationId xmlns:a16="http://schemas.microsoft.com/office/drawing/2014/main" id="{A60C6F65-D58B-F23D-D349-352FC3ABB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1554" b="3219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1BA8DE-E916-308B-D0D0-7BBAAEDF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de-CH" sz="5000">
                <a:solidFill>
                  <a:schemeClr val="bg1"/>
                </a:solidFill>
              </a:rPr>
              <a:t>Projektübersicht &amp; Ziele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22B5B-F896-5106-D028-D9BA54B2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endParaRPr lang="de-CH" sz="2000">
              <a:solidFill>
                <a:schemeClr val="bg1"/>
              </a:solidFill>
            </a:endParaRPr>
          </a:p>
          <a:p>
            <a:r>
              <a:rPr lang="de-CH" sz="2000">
                <a:solidFill>
                  <a:schemeClr val="bg1"/>
                </a:solidFill>
              </a:rPr>
              <a:t>Eine Plattform für Hundebetreuung</a:t>
            </a:r>
          </a:p>
          <a:p>
            <a:endParaRPr lang="de-CH" sz="2000">
              <a:solidFill>
                <a:schemeClr val="bg1"/>
              </a:solidFill>
            </a:endParaRPr>
          </a:p>
          <a:p>
            <a:r>
              <a:rPr lang="de-DE" sz="2000">
                <a:solidFill>
                  <a:schemeClr val="bg1"/>
                </a:solidFill>
              </a:rPr>
              <a:t>Anpassung des Hauptziels</a:t>
            </a:r>
          </a:p>
          <a:p>
            <a:endParaRPr lang="de-DE" sz="2000">
              <a:solidFill>
                <a:schemeClr val="bg1"/>
              </a:solidFill>
            </a:endParaRPr>
          </a:p>
          <a:p>
            <a:r>
              <a:rPr lang="de-DE" sz="2000">
                <a:solidFill>
                  <a:schemeClr val="bg1"/>
                </a:solidFill>
              </a:rPr>
              <a:t>Berücksichtigung aller Tierarten</a:t>
            </a:r>
          </a:p>
        </p:txBody>
      </p:sp>
    </p:spTree>
    <p:extLst>
      <p:ext uri="{BB962C8B-B14F-4D97-AF65-F5344CB8AC3E}">
        <p14:creationId xmlns:p14="http://schemas.microsoft.com/office/powerpoint/2010/main" val="14237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4910D-E107-1175-9725-A2176F893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810" b="7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B3DA02-5F4E-5D3A-697A-DA5450AF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>
                <a:solidFill>
                  <a:srgbClr val="FFFFFF"/>
                </a:solidFill>
              </a:rPr>
              <a:t>Rückblick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8068770-D1F0-14AB-ACEC-0735956A95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474316"/>
              </p:ext>
            </p:extLst>
          </p:nvPr>
        </p:nvGraphicFramePr>
        <p:xfrm>
          <a:off x="457200" y="1853057"/>
          <a:ext cx="11277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8305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943F354-7F5D-A106-5F21-626650C455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B3DA02-5F4E-5D3A-697A-DA5450AF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>
                <a:solidFill>
                  <a:srgbClr val="FFFFFF"/>
                </a:solidFill>
              </a:rPr>
              <a:t>Ausblick</a:t>
            </a:r>
          </a:p>
        </p:txBody>
      </p:sp>
      <p:graphicFrame>
        <p:nvGraphicFramePr>
          <p:cNvPr id="55" name="Inhaltsplatzhalter 2">
            <a:extLst>
              <a:ext uri="{FF2B5EF4-FFF2-40B4-BE49-F238E27FC236}">
                <a16:creationId xmlns:a16="http://schemas.microsoft.com/office/drawing/2014/main" id="{078EDC2A-71AC-B2A1-6616-6B152099B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5085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5239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0AFC9D9-F639-D833-A338-256497B01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8D6522-51CB-F3C6-3245-3E067B5F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21674"/>
            <a:ext cx="9792471" cy="1126835"/>
          </a:xfrm>
        </p:spPr>
        <p:txBody>
          <a:bodyPr>
            <a:normAutofit/>
          </a:bodyPr>
          <a:lstStyle/>
          <a:p>
            <a:r>
              <a:rPr lang="de-CH">
                <a:solidFill>
                  <a:srgbClr val="FFFFFF"/>
                </a:solidFill>
              </a:rPr>
              <a:t>Datenmodell: Strukturierung der Plattform</a:t>
            </a:r>
          </a:p>
        </p:txBody>
      </p:sp>
      <p:pic>
        <p:nvPicPr>
          <p:cNvPr id="7" name="Inhaltsplatzhalter 6" descr="Ein Bild, das Text, Diagramm, Plan, technische Zeichnung enthält.&#10;&#10;Automatisch generierte Beschreibung">
            <a:extLst>
              <a:ext uri="{FF2B5EF4-FFF2-40B4-BE49-F238E27FC236}">
                <a16:creationId xmlns:a16="http://schemas.microsoft.com/office/drawing/2014/main" id="{897D6DBD-2F63-FD4E-86A6-3FF838D7A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53" y="1264370"/>
            <a:ext cx="9020325" cy="5371956"/>
          </a:xfrm>
        </p:spPr>
      </p:pic>
    </p:spTree>
    <p:extLst>
      <p:ext uri="{BB962C8B-B14F-4D97-AF65-F5344CB8AC3E}">
        <p14:creationId xmlns:p14="http://schemas.microsoft.com/office/powerpoint/2010/main" val="246945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8D6522-51CB-F3C6-3245-3E067B5F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Benutzeroberfläche: Gestaltung der Two4Four-Plattform</a:t>
            </a:r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eb Design">
            <a:extLst>
              <a:ext uri="{FF2B5EF4-FFF2-40B4-BE49-F238E27FC236}">
                <a16:creationId xmlns:a16="http://schemas.microsoft.com/office/drawing/2014/main" id="{3B27A8F8-53C5-DD8F-BBC0-05E81D832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6467" y="1056303"/>
            <a:ext cx="4640737" cy="46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3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9CC8AD-CDD2-E62C-B880-0A7416F82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Feedback</a:t>
            </a:r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reenshot, Muster, Quadrat enthält.&#10;&#10;Automatisch generierte Beschreibung">
            <a:extLst>
              <a:ext uri="{FF2B5EF4-FFF2-40B4-BE49-F238E27FC236}">
                <a16:creationId xmlns:a16="http://schemas.microsoft.com/office/drawing/2014/main" id="{B9E55F88-0B74-61B7-816F-3F9E6791D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88" y="1056303"/>
            <a:ext cx="3732496" cy="46407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A049E8B-8673-7CFD-8CE3-C1FD8270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1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</vt:lpstr>
      <vt:lpstr>Two4Four –  Tierbetreuung leicht gemacht</vt:lpstr>
      <vt:lpstr>Projektübersicht &amp; Ziele</vt:lpstr>
      <vt:lpstr>Rückblick</vt:lpstr>
      <vt:lpstr>Ausblick</vt:lpstr>
      <vt:lpstr>Datenmodell: Strukturierung der Plattform</vt:lpstr>
      <vt:lpstr>Benutzeroberfläche: Gestaltung der Two4Four-Plattform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Two4Four –  Tierbetreuung leicht gemacht</dc:title>
  <dc:creator>Vidovic Nelson</dc:creator>
  <cp:revision>1</cp:revision>
  <dcterms:created xsi:type="dcterms:W3CDTF">2024-05-01T11:00:54Z</dcterms:created>
  <dcterms:modified xsi:type="dcterms:W3CDTF">2024-05-02T13:53:15Z</dcterms:modified>
</cp:coreProperties>
</file>